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9" r:id="rId5"/>
    <p:sldId id="270" r:id="rId6"/>
    <p:sldId id="271" r:id="rId7"/>
    <p:sldId id="262" r:id="rId8"/>
    <p:sldId id="263" r:id="rId9"/>
    <p:sldId id="264" r:id="rId10"/>
    <p:sldId id="265" r:id="rId11"/>
    <p:sldId id="266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86" r:id="rId21"/>
    <p:sldId id="284" r:id="rId22"/>
    <p:sldId id="298" r:id="rId23"/>
    <p:sldId id="299" r:id="rId24"/>
    <p:sldId id="300" r:id="rId25"/>
    <p:sldId id="301" r:id="rId26"/>
    <p:sldId id="302" r:id="rId27"/>
    <p:sldId id="288" r:id="rId28"/>
    <p:sldId id="303" r:id="rId29"/>
    <p:sldId id="304" r:id="rId30"/>
    <p:sldId id="257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FC94B-CF01-46FD-86A5-CE9B4E81521E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69DFF-3492-4BDF-8874-D84059928C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FE697-FA8C-45B9-B337-E36674B82057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C846EC-B1B2-401D-9428-1E64B99AA4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784A8-608D-4A8C-BC04-4DF6044268AF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334A-8ACB-4A8D-8CCD-365E6B891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77EB5-C10D-49A6-9431-44B3410AD36A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F3D51-38C3-4EE5-B5A3-FF2DC4A0F9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9F561-D911-4A85-BC49-0560592E710B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48D8B-6AA1-409D-903B-5BCE92CF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F9D21-C012-43F7-9CA2-FDDC64E16B44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100FA8-BC49-42B3-9A32-A3F868BD4F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09590-113B-4705-A4DB-6978CDC12E17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8AFC3-F56A-43C1-BCD0-E95F29FAD8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9B758-A43E-4656-AEA8-EDD463FC4E0C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EEC53-3C57-4998-B8A1-151EF0AD8F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3EBD3-A375-4467-9F21-05C1755D1F33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CFC69-3447-4DD2-A8AC-C0C5F8A331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D294B-E068-453C-A14B-30B0FA1CA542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E87848-B3A0-4858-B4F0-4C501AD23A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9BF7C8-7E3B-4DF6-837C-4B8C775DF9CC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3B8EF7-0549-4EB4-80C7-4FDA3718E3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D4FDDE1-BE28-412E-BB80-FEE0031788DB}" type="datetimeFigureOut">
              <a:rPr lang="ru-RU"/>
              <a:pPr>
                <a:defRPr/>
              </a:pPr>
              <a:t>15.11.2025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49CB28-A1D2-4B7C-AD11-C93DC9BA2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png"/><Relationship Id="rId4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1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925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20.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13316" name="Picture 2" descr="001 (542x700, 417Kb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4005263"/>
            <a:ext cx="1573212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pic>
        <p:nvPicPr>
          <p:cNvPr id="22530" name="Picture 2" descr="http://s019.radikal.ru/i641/1203/6c/bf9c3c03b85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500438"/>
            <a:ext cx="3121025" cy="212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>
            <a:off x="900113" y="1773238"/>
            <a:ext cx="3671887" cy="16113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Металлическая денежка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Монета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4" name="Picture 2" descr="001 (542x700, 417Kb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pic>
        <p:nvPicPr>
          <p:cNvPr id="23554" name="Picture 2" descr="http://birdphoto.ru/uploads/posts/2011-06/1307422892_kartinki-ptitsyi-snegir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838" y="3429000"/>
            <a:ext cx="2863850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>
            <a:off x="539750" y="1341438"/>
            <a:ext cx="4248150" cy="20431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Птичка с красной грудкой, прилетающая зимой?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Снегирь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3558" name="Picture 2" descr="001 (542x700, 417Kb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95288" y="5949950"/>
            <a:ext cx="8229600" cy="633413"/>
          </a:xfrm>
        </p:spPr>
        <p:txBody>
          <a:bodyPr/>
          <a:lstStyle/>
          <a:p>
            <a:r>
              <a:rPr lang="ru-RU" sz="2800" b="1" smtClean="0"/>
              <a:t>1. Вставь недостающее число.</a:t>
            </a:r>
          </a:p>
        </p:txBody>
      </p:sp>
      <p:pic>
        <p:nvPicPr>
          <p:cNvPr id="8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81525"/>
            <a:ext cx="18542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3851275" y="1268413"/>
            <a:ext cx="1152525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21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113" y="4437063"/>
            <a:ext cx="1152525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15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6463" y="4437063"/>
            <a:ext cx="1150937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36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9" idx="4"/>
          </p:cNvCxnSpPr>
          <p:nvPr/>
        </p:nvCxnSpPr>
        <p:spPr>
          <a:xfrm>
            <a:off x="4427538" y="2349500"/>
            <a:ext cx="0" cy="12239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0" idx="0"/>
          </p:cNvCxnSpPr>
          <p:nvPr/>
        </p:nvCxnSpPr>
        <p:spPr>
          <a:xfrm flipH="1">
            <a:off x="3635375" y="3500438"/>
            <a:ext cx="792163" cy="936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538" y="3500438"/>
            <a:ext cx="865187" cy="936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779838" y="2636838"/>
            <a:ext cx="647700" cy="647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538" y="2636838"/>
            <a:ext cx="649287" cy="647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268538" y="404813"/>
            <a:ext cx="4432300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Вставь недостающее число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b="1" smtClean="0"/>
              <a:t>Вставь недостающее число.</a:t>
            </a:r>
          </a:p>
        </p:txBody>
      </p:sp>
      <p:pic>
        <p:nvPicPr>
          <p:cNvPr id="8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81525"/>
            <a:ext cx="18542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3851275" y="1268413"/>
            <a:ext cx="1152525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?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113" y="4437063"/>
            <a:ext cx="1152525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17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6463" y="4437063"/>
            <a:ext cx="1150937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24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9" idx="4"/>
          </p:cNvCxnSpPr>
          <p:nvPr/>
        </p:nvCxnSpPr>
        <p:spPr>
          <a:xfrm>
            <a:off x="4427538" y="2349500"/>
            <a:ext cx="0" cy="12239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0" idx="0"/>
          </p:cNvCxnSpPr>
          <p:nvPr/>
        </p:nvCxnSpPr>
        <p:spPr>
          <a:xfrm flipH="1">
            <a:off x="3635375" y="3500438"/>
            <a:ext cx="792163" cy="936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538" y="3500438"/>
            <a:ext cx="865187" cy="936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779838" y="2636838"/>
            <a:ext cx="647700" cy="647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538" y="2636838"/>
            <a:ext cx="649287" cy="647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851275" y="1268413"/>
            <a:ext cx="1152525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7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b="1" smtClean="0"/>
              <a:t>Вставь недостающее число.</a:t>
            </a:r>
          </a:p>
        </p:txBody>
      </p:sp>
      <p:pic>
        <p:nvPicPr>
          <p:cNvPr id="8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81525"/>
            <a:ext cx="18542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Овал 8"/>
          <p:cNvSpPr/>
          <p:nvPr/>
        </p:nvSpPr>
        <p:spPr>
          <a:xfrm>
            <a:off x="3851275" y="1268413"/>
            <a:ext cx="1152525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?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059113" y="4437063"/>
            <a:ext cx="1152525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11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716463" y="4437063"/>
            <a:ext cx="1150937" cy="10795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72</a:t>
            </a:r>
            <a:endParaRPr lang="ru-RU" sz="4800" b="1" dirty="0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>
            <a:stCxn id="9" idx="4"/>
          </p:cNvCxnSpPr>
          <p:nvPr/>
        </p:nvCxnSpPr>
        <p:spPr>
          <a:xfrm>
            <a:off x="4427538" y="2349500"/>
            <a:ext cx="0" cy="1223963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endCxn id="10" idx="0"/>
          </p:cNvCxnSpPr>
          <p:nvPr/>
        </p:nvCxnSpPr>
        <p:spPr>
          <a:xfrm flipH="1">
            <a:off x="3635375" y="3500438"/>
            <a:ext cx="792163" cy="936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427538" y="3500438"/>
            <a:ext cx="865187" cy="936625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779838" y="2636838"/>
            <a:ext cx="647700" cy="647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427538" y="2636838"/>
            <a:ext cx="649287" cy="64770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851275" y="1268413"/>
            <a:ext cx="1152525" cy="108108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61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r>
              <a:rPr lang="ru-RU" sz="2800" b="1" smtClean="0"/>
              <a:t>2. Вставь пропущенное число.</a:t>
            </a:r>
          </a:p>
        </p:txBody>
      </p:sp>
      <p:pic>
        <p:nvPicPr>
          <p:cNvPr id="6" name="Picture 3" descr="D:\Презентации\Математика\Умники и умницы 2 класс\Тетрадь 2 класс 2 часть\Image006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0F5"/>
              </a:clrFrom>
              <a:clrTo>
                <a:srgbClr val="F1F0F5">
                  <a:alpha val="0"/>
                </a:srgbClr>
              </a:clrTo>
            </a:clrChange>
          </a:blip>
          <a:srcRect l="17461" t="52756" r="49207" b="31531"/>
          <a:stretch>
            <a:fillRect/>
          </a:stretch>
        </p:blipFill>
        <p:spPr bwMode="auto">
          <a:xfrm>
            <a:off x="971550" y="1052513"/>
            <a:ext cx="3455988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Презентации\Математика\Умники и умницы 2 класс\Тетрадь 2 класс 2 часть\Image0061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4F3F9"/>
              </a:clrFrom>
              <a:clrTo>
                <a:srgbClr val="F4F3F9">
                  <a:alpha val="0"/>
                </a:srgbClr>
              </a:clrTo>
            </a:clrChange>
          </a:blip>
          <a:srcRect l="58730" t="52756" r="11111" b="31531"/>
          <a:stretch>
            <a:fillRect/>
          </a:stretch>
        </p:blipFill>
        <p:spPr bwMode="auto">
          <a:xfrm>
            <a:off x="4356100" y="2420938"/>
            <a:ext cx="3224213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10" descr="http://www.liveinternet.ru/journal_proc.php?action=redirect&amp;url=http://img0.liveinternet.ru/images/attach/c/3/75/41/75041934_large_006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4581525"/>
            <a:ext cx="1900238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Овал 9"/>
          <p:cNvSpPr/>
          <p:nvPr/>
        </p:nvSpPr>
        <p:spPr>
          <a:xfrm>
            <a:off x="4500563" y="2636838"/>
            <a:ext cx="647700" cy="57626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FF0000"/>
                </a:solidFill>
              </a:rPr>
              <a:t>3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295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3. 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464050"/>
            <a:ext cx="187325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2988" y="1773238"/>
            <a:ext cx="720090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КОНЬ    (</a:t>
            </a:r>
            <a:r>
              <a:rPr lang="ru-RU" sz="5400" b="1" dirty="0">
                <a:solidFill>
                  <a:srgbClr val="FF0000"/>
                </a:solidFill>
              </a:rPr>
              <a:t>ПЕНЬ</a:t>
            </a:r>
            <a:r>
              <a:rPr lang="ru-RU" sz="5400" b="1" dirty="0">
                <a:solidFill>
                  <a:schemeClr val="tx1"/>
                </a:solidFill>
              </a:rPr>
              <a:t>)    ПЕНА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550" y="3068638"/>
            <a:ext cx="720090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ЛУНА    (_____)    ВЕРА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19475" y="3068638"/>
            <a:ext cx="2447925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ВЕНА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2" name="Picture 4" descr="j0283654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437063"/>
            <a:ext cx="1584325" cy="171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295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464050"/>
            <a:ext cx="187325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2988" y="1773238"/>
            <a:ext cx="763270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КОТЁЛ    (</a:t>
            </a:r>
            <a:r>
              <a:rPr lang="ru-RU" sz="5400" b="1" dirty="0">
                <a:solidFill>
                  <a:srgbClr val="FF0000"/>
                </a:solidFill>
              </a:rPr>
              <a:t>ТЁЛКА</a:t>
            </a:r>
            <a:r>
              <a:rPr lang="ru-RU" sz="5400" b="1" dirty="0">
                <a:solidFill>
                  <a:schemeClr val="tx1"/>
                </a:solidFill>
              </a:rPr>
              <a:t>)    КАРП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84213" y="3068638"/>
            <a:ext cx="7991475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СОКОЛ    (______)    ОСПА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35375" y="3068638"/>
            <a:ext cx="2449513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КОЛОС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http://0lik.ru/uploads/posts/2012-05/thumbs/1335978282_0lik.ru_wheat5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796" b="44057"/>
          <a:stretch>
            <a:fillRect/>
          </a:stretch>
        </p:blipFill>
        <p:spPr bwMode="auto">
          <a:xfrm>
            <a:off x="3563938" y="4149725"/>
            <a:ext cx="13811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295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464050"/>
            <a:ext cx="187325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42988" y="1773238"/>
            <a:ext cx="763270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КОСТЬ   (</a:t>
            </a:r>
            <a:r>
              <a:rPr lang="ru-RU" sz="5400" b="1" dirty="0">
                <a:solidFill>
                  <a:srgbClr val="FF0000"/>
                </a:solidFill>
              </a:rPr>
              <a:t>КОСТЁР</a:t>
            </a:r>
            <a:r>
              <a:rPr lang="ru-RU" sz="5400" b="1" dirty="0">
                <a:solidFill>
                  <a:schemeClr val="tx1"/>
                </a:solidFill>
              </a:rPr>
              <a:t>)   ТЁРКА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288" y="3068638"/>
            <a:ext cx="828040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МАСЛО (_______) ТЕРМОС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675" y="3068638"/>
            <a:ext cx="2879725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МАСТЕР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0722" name="Picture 2" descr="http://feodosiya.do-ua.com/images/normal/88133_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4149725"/>
            <a:ext cx="1871663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1295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b="1" dirty="0" smtClean="0"/>
              <a:t>Собери слово.</a:t>
            </a:r>
            <a:br>
              <a:rPr lang="ru-RU" sz="2800" b="1" dirty="0" smtClean="0"/>
            </a:br>
            <a:r>
              <a:rPr lang="ru-RU" sz="2200" b="1" dirty="0" smtClean="0"/>
              <a:t>Слово в скобках в верхнем ряду каждого задания образовано из двух рядом стоящих. Пойми закономерность и впиши недостающее слово в скобки нижнего ряда.</a:t>
            </a:r>
            <a:endParaRPr lang="ru-RU" sz="2800" b="1" dirty="0"/>
          </a:p>
        </p:txBody>
      </p:sp>
      <p:pic>
        <p:nvPicPr>
          <p:cNvPr id="6" name="Picture 8" descr="http://www.liveinternet.ru/journal_proc.php?action=redirect&amp;url=http://img0.liveinternet.ru/images/attach/c/3/75/41/75041932_large_005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88" y="4464050"/>
            <a:ext cx="1873250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755650" y="1773238"/>
            <a:ext cx="7920038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БАРАН (</a:t>
            </a:r>
            <a:r>
              <a:rPr lang="ru-RU" sz="5400" b="1" dirty="0">
                <a:solidFill>
                  <a:srgbClr val="FF0000"/>
                </a:solidFill>
              </a:rPr>
              <a:t>БАРАБАН</a:t>
            </a:r>
            <a:r>
              <a:rPr lang="ru-RU" sz="5400" b="1" dirty="0">
                <a:solidFill>
                  <a:schemeClr val="tx1"/>
                </a:solidFill>
              </a:rPr>
              <a:t>) ЖБАН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5288" y="3068638"/>
            <a:ext cx="828040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КАРАСЬ (________) ДИВАН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87675" y="3068638"/>
            <a:ext cx="3168650" cy="11303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FF0000"/>
                </a:solidFill>
              </a:rPr>
              <a:t>КАРАВАН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5842" name="Picture 2" descr="http://images.vector-images.com/clp/185416/clp9069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8664"/>
          <a:stretch>
            <a:fillRect/>
          </a:stretch>
        </p:blipFill>
        <p:spPr bwMode="auto">
          <a:xfrm>
            <a:off x="2916238" y="4437063"/>
            <a:ext cx="2857500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1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zooclub.ru/attach/15000/15439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3284538"/>
            <a:ext cx="2590800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001 (542x700, 417Kb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539750" y="1341438"/>
            <a:ext cx="4248150" cy="20431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Летели три страуса. Охотник одного убил. Сколько страусов осталось?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Страусы не летают.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58888" y="333375"/>
            <a:ext cx="6353175" cy="522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А ларчик просто открывался.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684213" y="549275"/>
            <a:ext cx="7775575" cy="576263"/>
          </a:xfrm>
        </p:spPr>
        <p:txBody>
          <a:bodyPr/>
          <a:lstStyle/>
          <a:p>
            <a:r>
              <a:rPr lang="ru-RU" sz="2400" b="1" smtClean="0"/>
              <a:t>4. Найди общее окончание для этих слов.</a:t>
            </a:r>
          </a:p>
        </p:txBody>
      </p:sp>
      <p:pic>
        <p:nvPicPr>
          <p:cNvPr id="32771" name="Picture 4" descr="http://www.liveinternet.ru/journal_proc.php?action=redirect&amp;url=http://img1.liveinternet.ru/images/attach/c/3/75/41/75041929_large_003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4868863"/>
            <a:ext cx="14779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2" descr="http://www.clipartov.net/images/mini/19/0000018856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040" b="9280"/>
          <a:stretch>
            <a:fillRect/>
          </a:stretch>
        </p:blipFill>
        <p:spPr bwMode="auto">
          <a:xfrm>
            <a:off x="3059113" y="5229225"/>
            <a:ext cx="12255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4" descr="http://zooclub.ru/attach/fotogal/clip/primat/3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2349500"/>
            <a:ext cx="1697038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 descr="http://www.clipartov.net/images/mini/22/000002123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5013325"/>
            <a:ext cx="1379537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987675" y="1196975"/>
            <a:ext cx="792163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УТ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27313" y="1700213"/>
            <a:ext cx="792162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Б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39975" y="2133600"/>
            <a:ext cx="792163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79613" y="2636838"/>
            <a:ext cx="792162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К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692275" y="3068638"/>
            <a:ext cx="792163" cy="6270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М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79613" y="3573463"/>
            <a:ext cx="792162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Н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11413" y="4005263"/>
            <a:ext cx="792162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П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916238" y="4365625"/>
            <a:ext cx="792162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Т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938" y="4581525"/>
            <a:ext cx="792162" cy="6254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УД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11638" y="2924175"/>
            <a:ext cx="2016125" cy="6270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(. . . . )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211638" y="2924175"/>
            <a:ext cx="2016125" cy="62706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</a:rPr>
              <a:t>ОЧКА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3419475" y="1844675"/>
            <a:ext cx="1657350" cy="10795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32138" y="2060575"/>
            <a:ext cx="1871662" cy="863600"/>
          </a:xfrm>
          <a:prstGeom prst="line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843213" y="2492375"/>
            <a:ext cx="2089150" cy="4318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>
            <a:endCxn id="20" idx="1"/>
          </p:cNvCxnSpPr>
          <p:nvPr/>
        </p:nvCxnSpPr>
        <p:spPr>
          <a:xfrm>
            <a:off x="2555875" y="2924175"/>
            <a:ext cx="1655763" cy="31432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>
            <a:endCxn id="20" idx="1"/>
          </p:cNvCxnSpPr>
          <p:nvPr/>
        </p:nvCxnSpPr>
        <p:spPr>
          <a:xfrm flipV="1">
            <a:off x="2339975" y="3238500"/>
            <a:ext cx="1871663" cy="460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20" idx="1"/>
          </p:cNvCxnSpPr>
          <p:nvPr/>
        </p:nvCxnSpPr>
        <p:spPr>
          <a:xfrm flipV="1">
            <a:off x="2627313" y="3238500"/>
            <a:ext cx="1584325" cy="695325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3059113" y="3573463"/>
            <a:ext cx="1800225" cy="62230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3492500" y="3573463"/>
            <a:ext cx="1439863" cy="91122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V="1">
            <a:off x="3924300" y="3573463"/>
            <a:ext cx="1008063" cy="10541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468313" y="620713"/>
            <a:ext cx="7991475" cy="2794000"/>
          </a:xfrm>
        </p:spPr>
        <p:txBody>
          <a:bodyPr/>
          <a:lstStyle/>
          <a:p>
            <a:r>
              <a:rPr lang="ru-RU" sz="2400" b="1" smtClean="0"/>
              <a:t>Придя из магазина, мама положила конфеты на 6 тарелочек: на первую – одну конфету, на каждую следующую – на 2 конфеты больше, чем на предыдущую. «Все эти конфеты, - сказала она трём своим дочерям, - я отдам той из вас, которая догадается, как можно раздать их трём поровну, не снимая с тарелочки». Одна из дочерей догадалась. А ты догадаешься?</a:t>
            </a:r>
          </a:p>
        </p:txBody>
      </p:sp>
      <p:pic>
        <p:nvPicPr>
          <p:cNvPr id="37890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0"/>
          <a:stretch>
            <a:fillRect/>
          </a:stretch>
        </p:blipFill>
        <p:spPr bwMode="auto">
          <a:xfrm>
            <a:off x="323850" y="4005263"/>
            <a:ext cx="1428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0"/>
          <a:stretch>
            <a:fillRect/>
          </a:stretch>
        </p:blipFill>
        <p:spPr bwMode="auto">
          <a:xfrm>
            <a:off x="1763713" y="4005263"/>
            <a:ext cx="1428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0"/>
          <a:stretch>
            <a:fillRect/>
          </a:stretch>
        </p:blipFill>
        <p:spPr bwMode="auto">
          <a:xfrm>
            <a:off x="3203575" y="4005263"/>
            <a:ext cx="1428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0"/>
          <a:stretch>
            <a:fillRect/>
          </a:stretch>
        </p:blipFill>
        <p:spPr bwMode="auto">
          <a:xfrm>
            <a:off x="4572000" y="4005263"/>
            <a:ext cx="1428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0"/>
          <a:stretch>
            <a:fillRect/>
          </a:stretch>
        </p:blipFill>
        <p:spPr bwMode="auto">
          <a:xfrm>
            <a:off x="5940425" y="4005263"/>
            <a:ext cx="1428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clipartov.net/images/mini/09/000000895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0160" b="24400"/>
          <a:stretch>
            <a:fillRect/>
          </a:stretch>
        </p:blipFill>
        <p:spPr bwMode="auto">
          <a:xfrm>
            <a:off x="7308850" y="4005263"/>
            <a:ext cx="1428750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6" descr="Сладости, конфеты - фотосток  |   Sweets candy - photo stock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376" r="51309" b="74724"/>
          <a:stretch>
            <a:fillRect/>
          </a:stretch>
        </p:blipFill>
        <p:spPr bwMode="auto">
          <a:xfrm>
            <a:off x="323850" y="4076700"/>
            <a:ext cx="1362075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Овал 12"/>
          <p:cNvSpPr/>
          <p:nvPr/>
        </p:nvSpPr>
        <p:spPr>
          <a:xfrm>
            <a:off x="2051050" y="3429000"/>
            <a:ext cx="865188" cy="7921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3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492500" y="3429000"/>
            <a:ext cx="863600" cy="7921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5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859338" y="3429000"/>
            <a:ext cx="865187" cy="7921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7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156325" y="3429000"/>
            <a:ext cx="863600" cy="7921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9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7308850" y="3284538"/>
            <a:ext cx="1366838" cy="1081087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11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19" name="Полилиния 18"/>
          <p:cNvSpPr/>
          <p:nvPr/>
        </p:nvSpPr>
        <p:spPr>
          <a:xfrm>
            <a:off x="1093788" y="4648200"/>
            <a:ext cx="7026275" cy="903288"/>
          </a:xfrm>
          <a:custGeom>
            <a:avLst/>
            <a:gdLst>
              <a:gd name="connsiteX0" fmla="*/ 37635 w 7026264"/>
              <a:gd name="connsiteY0" fmla="*/ 87086 h 903514"/>
              <a:gd name="connsiteX1" fmla="*/ 70292 w 7026264"/>
              <a:gd name="connsiteY1" fmla="*/ 163286 h 903514"/>
              <a:gd name="connsiteX2" fmla="*/ 102950 w 7026264"/>
              <a:gd name="connsiteY2" fmla="*/ 206829 h 903514"/>
              <a:gd name="connsiteX3" fmla="*/ 124721 w 7026264"/>
              <a:gd name="connsiteY3" fmla="*/ 239486 h 903514"/>
              <a:gd name="connsiteX4" fmla="*/ 157378 w 7026264"/>
              <a:gd name="connsiteY4" fmla="*/ 261257 h 903514"/>
              <a:gd name="connsiteX5" fmla="*/ 190035 w 7026264"/>
              <a:gd name="connsiteY5" fmla="*/ 293914 h 903514"/>
              <a:gd name="connsiteX6" fmla="*/ 222692 w 7026264"/>
              <a:gd name="connsiteY6" fmla="*/ 315686 h 903514"/>
              <a:gd name="connsiteX7" fmla="*/ 244464 w 7026264"/>
              <a:gd name="connsiteY7" fmla="*/ 337457 h 903514"/>
              <a:gd name="connsiteX8" fmla="*/ 309778 w 7026264"/>
              <a:gd name="connsiteY8" fmla="*/ 381000 h 903514"/>
              <a:gd name="connsiteX9" fmla="*/ 364207 w 7026264"/>
              <a:gd name="connsiteY9" fmla="*/ 424543 h 903514"/>
              <a:gd name="connsiteX10" fmla="*/ 396864 w 7026264"/>
              <a:gd name="connsiteY10" fmla="*/ 457200 h 903514"/>
              <a:gd name="connsiteX11" fmla="*/ 440407 w 7026264"/>
              <a:gd name="connsiteY11" fmla="*/ 478971 h 903514"/>
              <a:gd name="connsiteX12" fmla="*/ 516607 w 7026264"/>
              <a:gd name="connsiteY12" fmla="*/ 522514 h 903514"/>
              <a:gd name="connsiteX13" fmla="*/ 592807 w 7026264"/>
              <a:gd name="connsiteY13" fmla="*/ 544286 h 903514"/>
              <a:gd name="connsiteX14" fmla="*/ 625464 w 7026264"/>
              <a:gd name="connsiteY14" fmla="*/ 566057 h 903514"/>
              <a:gd name="connsiteX15" fmla="*/ 690778 w 7026264"/>
              <a:gd name="connsiteY15" fmla="*/ 587829 h 903514"/>
              <a:gd name="connsiteX16" fmla="*/ 723435 w 7026264"/>
              <a:gd name="connsiteY16" fmla="*/ 609600 h 903514"/>
              <a:gd name="connsiteX17" fmla="*/ 788750 w 7026264"/>
              <a:gd name="connsiteY17" fmla="*/ 620486 h 903514"/>
              <a:gd name="connsiteX18" fmla="*/ 919378 w 7026264"/>
              <a:gd name="connsiteY18" fmla="*/ 653143 h 903514"/>
              <a:gd name="connsiteX19" fmla="*/ 973807 w 7026264"/>
              <a:gd name="connsiteY19" fmla="*/ 674914 h 903514"/>
              <a:gd name="connsiteX20" fmla="*/ 1104435 w 7026264"/>
              <a:gd name="connsiteY20" fmla="*/ 707571 h 903514"/>
              <a:gd name="connsiteX21" fmla="*/ 1158864 w 7026264"/>
              <a:gd name="connsiteY21" fmla="*/ 718457 h 903514"/>
              <a:gd name="connsiteX22" fmla="*/ 1224178 w 7026264"/>
              <a:gd name="connsiteY22" fmla="*/ 740229 h 903514"/>
              <a:gd name="connsiteX23" fmla="*/ 1267721 w 7026264"/>
              <a:gd name="connsiteY23" fmla="*/ 751114 h 903514"/>
              <a:gd name="connsiteX24" fmla="*/ 1300378 w 7026264"/>
              <a:gd name="connsiteY24" fmla="*/ 762000 h 903514"/>
              <a:gd name="connsiteX25" fmla="*/ 1441892 w 7026264"/>
              <a:gd name="connsiteY25" fmla="*/ 772886 h 903514"/>
              <a:gd name="connsiteX26" fmla="*/ 1594292 w 7026264"/>
              <a:gd name="connsiteY26" fmla="*/ 794657 h 903514"/>
              <a:gd name="connsiteX27" fmla="*/ 1637835 w 7026264"/>
              <a:gd name="connsiteY27" fmla="*/ 805543 h 903514"/>
              <a:gd name="connsiteX28" fmla="*/ 1833778 w 7026264"/>
              <a:gd name="connsiteY28" fmla="*/ 827314 h 903514"/>
              <a:gd name="connsiteX29" fmla="*/ 2301864 w 7026264"/>
              <a:gd name="connsiteY29" fmla="*/ 859971 h 903514"/>
              <a:gd name="connsiteX30" fmla="*/ 2900578 w 7026264"/>
              <a:gd name="connsiteY30" fmla="*/ 881743 h 903514"/>
              <a:gd name="connsiteX31" fmla="*/ 3205378 w 7026264"/>
              <a:gd name="connsiteY31" fmla="*/ 903514 h 903514"/>
              <a:gd name="connsiteX32" fmla="*/ 4261292 w 7026264"/>
              <a:gd name="connsiteY32" fmla="*/ 892629 h 903514"/>
              <a:gd name="connsiteX33" fmla="*/ 4348378 w 7026264"/>
              <a:gd name="connsiteY33" fmla="*/ 881743 h 903514"/>
              <a:gd name="connsiteX34" fmla="*/ 4533435 w 7026264"/>
              <a:gd name="connsiteY34" fmla="*/ 870857 h 903514"/>
              <a:gd name="connsiteX35" fmla="*/ 4947092 w 7026264"/>
              <a:gd name="connsiteY35" fmla="*/ 849086 h 903514"/>
              <a:gd name="connsiteX36" fmla="*/ 5077721 w 7026264"/>
              <a:gd name="connsiteY36" fmla="*/ 827314 h 903514"/>
              <a:gd name="connsiteX37" fmla="*/ 5186578 w 7026264"/>
              <a:gd name="connsiteY37" fmla="*/ 816429 h 903514"/>
              <a:gd name="connsiteX38" fmla="*/ 5295435 w 7026264"/>
              <a:gd name="connsiteY38" fmla="*/ 794657 h 903514"/>
              <a:gd name="connsiteX39" fmla="*/ 5349864 w 7026264"/>
              <a:gd name="connsiteY39" fmla="*/ 783771 h 903514"/>
              <a:gd name="connsiteX40" fmla="*/ 5436950 w 7026264"/>
              <a:gd name="connsiteY40" fmla="*/ 762000 h 903514"/>
              <a:gd name="connsiteX41" fmla="*/ 5469607 w 7026264"/>
              <a:gd name="connsiteY41" fmla="*/ 751114 h 903514"/>
              <a:gd name="connsiteX42" fmla="*/ 5578464 w 7026264"/>
              <a:gd name="connsiteY42" fmla="*/ 729343 h 903514"/>
              <a:gd name="connsiteX43" fmla="*/ 5643778 w 7026264"/>
              <a:gd name="connsiteY43" fmla="*/ 718457 h 903514"/>
              <a:gd name="connsiteX44" fmla="*/ 5676435 w 7026264"/>
              <a:gd name="connsiteY44" fmla="*/ 707571 h 903514"/>
              <a:gd name="connsiteX45" fmla="*/ 5763521 w 7026264"/>
              <a:gd name="connsiteY45" fmla="*/ 685800 h 903514"/>
              <a:gd name="connsiteX46" fmla="*/ 5796178 w 7026264"/>
              <a:gd name="connsiteY46" fmla="*/ 674914 h 903514"/>
              <a:gd name="connsiteX47" fmla="*/ 5894150 w 7026264"/>
              <a:gd name="connsiteY47" fmla="*/ 653143 h 903514"/>
              <a:gd name="connsiteX48" fmla="*/ 5926807 w 7026264"/>
              <a:gd name="connsiteY48" fmla="*/ 642257 h 903514"/>
              <a:gd name="connsiteX49" fmla="*/ 6013892 w 7026264"/>
              <a:gd name="connsiteY49" fmla="*/ 620486 h 903514"/>
              <a:gd name="connsiteX50" fmla="*/ 6046550 w 7026264"/>
              <a:gd name="connsiteY50" fmla="*/ 609600 h 903514"/>
              <a:gd name="connsiteX51" fmla="*/ 6100978 w 7026264"/>
              <a:gd name="connsiteY51" fmla="*/ 587829 h 903514"/>
              <a:gd name="connsiteX52" fmla="*/ 6166292 w 7026264"/>
              <a:gd name="connsiteY52" fmla="*/ 576943 h 903514"/>
              <a:gd name="connsiteX53" fmla="*/ 6231607 w 7026264"/>
              <a:gd name="connsiteY53" fmla="*/ 544286 h 903514"/>
              <a:gd name="connsiteX54" fmla="*/ 6275150 w 7026264"/>
              <a:gd name="connsiteY54" fmla="*/ 522514 h 903514"/>
              <a:gd name="connsiteX55" fmla="*/ 6307807 w 7026264"/>
              <a:gd name="connsiteY55" fmla="*/ 511629 h 903514"/>
              <a:gd name="connsiteX56" fmla="*/ 6362235 w 7026264"/>
              <a:gd name="connsiteY56" fmla="*/ 489857 h 903514"/>
              <a:gd name="connsiteX57" fmla="*/ 6394892 w 7026264"/>
              <a:gd name="connsiteY57" fmla="*/ 478971 h 903514"/>
              <a:gd name="connsiteX58" fmla="*/ 6481978 w 7026264"/>
              <a:gd name="connsiteY58" fmla="*/ 446314 h 903514"/>
              <a:gd name="connsiteX59" fmla="*/ 6503750 w 7026264"/>
              <a:gd name="connsiteY59" fmla="*/ 424543 h 903514"/>
              <a:gd name="connsiteX60" fmla="*/ 6579950 w 7026264"/>
              <a:gd name="connsiteY60" fmla="*/ 391886 h 903514"/>
              <a:gd name="connsiteX61" fmla="*/ 6601721 w 7026264"/>
              <a:gd name="connsiteY61" fmla="*/ 370114 h 903514"/>
              <a:gd name="connsiteX62" fmla="*/ 6667035 w 7026264"/>
              <a:gd name="connsiteY62" fmla="*/ 326571 h 903514"/>
              <a:gd name="connsiteX63" fmla="*/ 6688807 w 7026264"/>
              <a:gd name="connsiteY63" fmla="*/ 304800 h 903514"/>
              <a:gd name="connsiteX64" fmla="*/ 6732350 w 7026264"/>
              <a:gd name="connsiteY64" fmla="*/ 272143 h 903514"/>
              <a:gd name="connsiteX65" fmla="*/ 6797664 w 7026264"/>
              <a:gd name="connsiteY65" fmla="*/ 206829 h 903514"/>
              <a:gd name="connsiteX66" fmla="*/ 6884750 w 7026264"/>
              <a:gd name="connsiteY66" fmla="*/ 130629 h 903514"/>
              <a:gd name="connsiteX67" fmla="*/ 6917407 w 7026264"/>
              <a:gd name="connsiteY67" fmla="*/ 97971 h 903514"/>
              <a:gd name="connsiteX68" fmla="*/ 7015378 w 7026264"/>
              <a:gd name="connsiteY68" fmla="*/ 21771 h 903514"/>
              <a:gd name="connsiteX69" fmla="*/ 7026264 w 7026264"/>
              <a:gd name="connsiteY69" fmla="*/ 0 h 90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7026264" h="903514">
                <a:moveTo>
                  <a:pt x="37635" y="87086"/>
                </a:moveTo>
                <a:cubicBezTo>
                  <a:pt x="116882" y="205952"/>
                  <a:pt x="0" y="22702"/>
                  <a:pt x="70292" y="163286"/>
                </a:cubicBezTo>
                <a:cubicBezTo>
                  <a:pt x="78406" y="179514"/>
                  <a:pt x="92405" y="192065"/>
                  <a:pt x="102950" y="206829"/>
                </a:cubicBezTo>
                <a:cubicBezTo>
                  <a:pt x="110554" y="217475"/>
                  <a:pt x="115470" y="230235"/>
                  <a:pt x="124721" y="239486"/>
                </a:cubicBezTo>
                <a:cubicBezTo>
                  <a:pt x="133972" y="248737"/>
                  <a:pt x="147327" y="252882"/>
                  <a:pt x="157378" y="261257"/>
                </a:cubicBezTo>
                <a:cubicBezTo>
                  <a:pt x="169205" y="271112"/>
                  <a:pt x="178209" y="284059"/>
                  <a:pt x="190035" y="293914"/>
                </a:cubicBezTo>
                <a:cubicBezTo>
                  <a:pt x="200086" y="302290"/>
                  <a:pt x="212476" y="307513"/>
                  <a:pt x="222692" y="315686"/>
                </a:cubicBezTo>
                <a:cubicBezTo>
                  <a:pt x="230706" y="322097"/>
                  <a:pt x="236253" y="331299"/>
                  <a:pt x="244464" y="337457"/>
                </a:cubicBezTo>
                <a:cubicBezTo>
                  <a:pt x="265397" y="353156"/>
                  <a:pt x="291275" y="362498"/>
                  <a:pt x="309778" y="381000"/>
                </a:cubicBezTo>
                <a:cubicBezTo>
                  <a:pt x="373127" y="444346"/>
                  <a:pt x="281803" y="355872"/>
                  <a:pt x="364207" y="424543"/>
                </a:cubicBezTo>
                <a:cubicBezTo>
                  <a:pt x="376033" y="434398"/>
                  <a:pt x="384337" y="448252"/>
                  <a:pt x="396864" y="457200"/>
                </a:cubicBezTo>
                <a:cubicBezTo>
                  <a:pt x="410069" y="466632"/>
                  <a:pt x="426318" y="470920"/>
                  <a:pt x="440407" y="478971"/>
                </a:cubicBezTo>
                <a:cubicBezTo>
                  <a:pt x="480609" y="501943"/>
                  <a:pt x="468751" y="504568"/>
                  <a:pt x="516607" y="522514"/>
                </a:cubicBezTo>
                <a:cubicBezTo>
                  <a:pt x="544511" y="532978"/>
                  <a:pt x="566489" y="531127"/>
                  <a:pt x="592807" y="544286"/>
                </a:cubicBezTo>
                <a:cubicBezTo>
                  <a:pt x="604509" y="550137"/>
                  <a:pt x="613509" y="560744"/>
                  <a:pt x="625464" y="566057"/>
                </a:cubicBezTo>
                <a:cubicBezTo>
                  <a:pt x="646435" y="575378"/>
                  <a:pt x="669807" y="578508"/>
                  <a:pt x="690778" y="587829"/>
                </a:cubicBezTo>
                <a:cubicBezTo>
                  <a:pt x="702733" y="593142"/>
                  <a:pt x="711023" y="605463"/>
                  <a:pt x="723435" y="609600"/>
                </a:cubicBezTo>
                <a:cubicBezTo>
                  <a:pt x="744374" y="616580"/>
                  <a:pt x="767337" y="615133"/>
                  <a:pt x="788750" y="620486"/>
                </a:cubicBezTo>
                <a:cubicBezTo>
                  <a:pt x="961260" y="663613"/>
                  <a:pt x="748468" y="624657"/>
                  <a:pt x="919378" y="653143"/>
                </a:cubicBezTo>
                <a:cubicBezTo>
                  <a:pt x="937521" y="660400"/>
                  <a:pt x="955060" y="669400"/>
                  <a:pt x="973807" y="674914"/>
                </a:cubicBezTo>
                <a:cubicBezTo>
                  <a:pt x="1016866" y="687578"/>
                  <a:pt x="1060424" y="698769"/>
                  <a:pt x="1104435" y="707571"/>
                </a:cubicBezTo>
                <a:cubicBezTo>
                  <a:pt x="1122578" y="711200"/>
                  <a:pt x="1141014" y="713589"/>
                  <a:pt x="1158864" y="718457"/>
                </a:cubicBezTo>
                <a:cubicBezTo>
                  <a:pt x="1181004" y="724495"/>
                  <a:pt x="1202197" y="733635"/>
                  <a:pt x="1224178" y="740229"/>
                </a:cubicBezTo>
                <a:cubicBezTo>
                  <a:pt x="1238508" y="744528"/>
                  <a:pt x="1253336" y="747004"/>
                  <a:pt x="1267721" y="751114"/>
                </a:cubicBezTo>
                <a:cubicBezTo>
                  <a:pt x="1278754" y="754266"/>
                  <a:pt x="1288992" y="760577"/>
                  <a:pt x="1300378" y="762000"/>
                </a:cubicBezTo>
                <a:cubicBezTo>
                  <a:pt x="1347323" y="767868"/>
                  <a:pt x="1394721" y="769257"/>
                  <a:pt x="1441892" y="772886"/>
                </a:cubicBezTo>
                <a:cubicBezTo>
                  <a:pt x="1589236" y="802353"/>
                  <a:pt x="1370144" y="760172"/>
                  <a:pt x="1594292" y="794657"/>
                </a:cubicBezTo>
                <a:cubicBezTo>
                  <a:pt x="1609079" y="796932"/>
                  <a:pt x="1623078" y="803083"/>
                  <a:pt x="1637835" y="805543"/>
                </a:cubicBezTo>
                <a:cubicBezTo>
                  <a:pt x="1678137" y="812260"/>
                  <a:pt x="1799235" y="824353"/>
                  <a:pt x="1833778" y="827314"/>
                </a:cubicBezTo>
                <a:cubicBezTo>
                  <a:pt x="2107243" y="850754"/>
                  <a:pt x="2060978" y="846589"/>
                  <a:pt x="2301864" y="859971"/>
                </a:cubicBezTo>
                <a:cubicBezTo>
                  <a:pt x="2557679" y="896517"/>
                  <a:pt x="2303820" y="863381"/>
                  <a:pt x="2900578" y="881743"/>
                </a:cubicBezTo>
                <a:cubicBezTo>
                  <a:pt x="3020640" y="885437"/>
                  <a:pt x="3092203" y="893226"/>
                  <a:pt x="3205378" y="903514"/>
                </a:cubicBezTo>
                <a:lnTo>
                  <a:pt x="4261292" y="892629"/>
                </a:lnTo>
                <a:cubicBezTo>
                  <a:pt x="4290541" y="892072"/>
                  <a:pt x="4319217" y="884076"/>
                  <a:pt x="4348378" y="881743"/>
                </a:cubicBezTo>
                <a:cubicBezTo>
                  <a:pt x="4409974" y="876815"/>
                  <a:pt x="4471749" y="874486"/>
                  <a:pt x="4533435" y="870857"/>
                </a:cubicBezTo>
                <a:cubicBezTo>
                  <a:pt x="4739740" y="841384"/>
                  <a:pt x="4502000" y="872511"/>
                  <a:pt x="4947092" y="849086"/>
                </a:cubicBezTo>
                <a:cubicBezTo>
                  <a:pt x="5027115" y="844874"/>
                  <a:pt x="5008584" y="836532"/>
                  <a:pt x="5077721" y="827314"/>
                </a:cubicBezTo>
                <a:cubicBezTo>
                  <a:pt x="5113868" y="822495"/>
                  <a:pt x="5150292" y="820057"/>
                  <a:pt x="5186578" y="816429"/>
                </a:cubicBezTo>
                <a:lnTo>
                  <a:pt x="5295435" y="794657"/>
                </a:lnTo>
                <a:cubicBezTo>
                  <a:pt x="5313578" y="791028"/>
                  <a:pt x="5332311" y="789622"/>
                  <a:pt x="5349864" y="783771"/>
                </a:cubicBezTo>
                <a:cubicBezTo>
                  <a:pt x="5424522" y="758886"/>
                  <a:pt x="5331847" y="788276"/>
                  <a:pt x="5436950" y="762000"/>
                </a:cubicBezTo>
                <a:cubicBezTo>
                  <a:pt x="5448082" y="759217"/>
                  <a:pt x="5458426" y="753694"/>
                  <a:pt x="5469607" y="751114"/>
                </a:cubicBezTo>
                <a:cubicBezTo>
                  <a:pt x="5505664" y="742793"/>
                  <a:pt x="5541963" y="735427"/>
                  <a:pt x="5578464" y="729343"/>
                </a:cubicBezTo>
                <a:cubicBezTo>
                  <a:pt x="5600235" y="725714"/>
                  <a:pt x="5622232" y="723245"/>
                  <a:pt x="5643778" y="718457"/>
                </a:cubicBezTo>
                <a:cubicBezTo>
                  <a:pt x="5654979" y="715968"/>
                  <a:pt x="5665365" y="710590"/>
                  <a:pt x="5676435" y="707571"/>
                </a:cubicBezTo>
                <a:cubicBezTo>
                  <a:pt x="5705303" y="699698"/>
                  <a:pt x="5735135" y="695262"/>
                  <a:pt x="5763521" y="685800"/>
                </a:cubicBezTo>
                <a:cubicBezTo>
                  <a:pt x="5774407" y="682171"/>
                  <a:pt x="5785046" y="677697"/>
                  <a:pt x="5796178" y="674914"/>
                </a:cubicBezTo>
                <a:cubicBezTo>
                  <a:pt x="5885975" y="652465"/>
                  <a:pt x="5815921" y="675495"/>
                  <a:pt x="5894150" y="653143"/>
                </a:cubicBezTo>
                <a:cubicBezTo>
                  <a:pt x="5905183" y="649991"/>
                  <a:pt x="5915737" y="645276"/>
                  <a:pt x="5926807" y="642257"/>
                </a:cubicBezTo>
                <a:cubicBezTo>
                  <a:pt x="5955674" y="634384"/>
                  <a:pt x="5985506" y="629948"/>
                  <a:pt x="6013892" y="620486"/>
                </a:cubicBezTo>
                <a:cubicBezTo>
                  <a:pt x="6024778" y="616857"/>
                  <a:pt x="6035806" y="613629"/>
                  <a:pt x="6046550" y="609600"/>
                </a:cubicBezTo>
                <a:cubicBezTo>
                  <a:pt x="6064846" y="602739"/>
                  <a:pt x="6082126" y="592970"/>
                  <a:pt x="6100978" y="587829"/>
                </a:cubicBezTo>
                <a:cubicBezTo>
                  <a:pt x="6122272" y="582022"/>
                  <a:pt x="6144521" y="580572"/>
                  <a:pt x="6166292" y="576943"/>
                </a:cubicBezTo>
                <a:cubicBezTo>
                  <a:pt x="6205984" y="537251"/>
                  <a:pt x="6167406" y="568361"/>
                  <a:pt x="6231607" y="544286"/>
                </a:cubicBezTo>
                <a:cubicBezTo>
                  <a:pt x="6246801" y="538588"/>
                  <a:pt x="6260234" y="528906"/>
                  <a:pt x="6275150" y="522514"/>
                </a:cubicBezTo>
                <a:cubicBezTo>
                  <a:pt x="6285697" y="517994"/>
                  <a:pt x="6297063" y="515658"/>
                  <a:pt x="6307807" y="511629"/>
                </a:cubicBezTo>
                <a:cubicBezTo>
                  <a:pt x="6326103" y="504768"/>
                  <a:pt x="6343939" y="496718"/>
                  <a:pt x="6362235" y="489857"/>
                </a:cubicBezTo>
                <a:cubicBezTo>
                  <a:pt x="6372979" y="485828"/>
                  <a:pt x="6384345" y="483491"/>
                  <a:pt x="6394892" y="478971"/>
                </a:cubicBezTo>
                <a:cubicBezTo>
                  <a:pt x="6474584" y="444817"/>
                  <a:pt x="6401701" y="466384"/>
                  <a:pt x="6481978" y="446314"/>
                </a:cubicBezTo>
                <a:cubicBezTo>
                  <a:pt x="6489235" y="439057"/>
                  <a:pt x="6495211" y="430236"/>
                  <a:pt x="6503750" y="424543"/>
                </a:cubicBezTo>
                <a:cubicBezTo>
                  <a:pt x="6530658" y="406604"/>
                  <a:pt x="6550917" y="401563"/>
                  <a:pt x="6579950" y="391886"/>
                </a:cubicBezTo>
                <a:cubicBezTo>
                  <a:pt x="6587207" y="384629"/>
                  <a:pt x="6593511" y="376272"/>
                  <a:pt x="6601721" y="370114"/>
                </a:cubicBezTo>
                <a:cubicBezTo>
                  <a:pt x="6622654" y="354414"/>
                  <a:pt x="6648532" y="345073"/>
                  <a:pt x="6667035" y="326571"/>
                </a:cubicBezTo>
                <a:cubicBezTo>
                  <a:pt x="6674292" y="319314"/>
                  <a:pt x="6680923" y="311370"/>
                  <a:pt x="6688807" y="304800"/>
                </a:cubicBezTo>
                <a:cubicBezTo>
                  <a:pt x="6702745" y="293185"/>
                  <a:pt x="6719521" y="284972"/>
                  <a:pt x="6732350" y="272143"/>
                </a:cubicBezTo>
                <a:cubicBezTo>
                  <a:pt x="6813363" y="191130"/>
                  <a:pt x="6720702" y="258136"/>
                  <a:pt x="6797664" y="206829"/>
                </a:cubicBezTo>
                <a:cubicBezTo>
                  <a:pt x="6859351" y="114294"/>
                  <a:pt x="6757745" y="257638"/>
                  <a:pt x="6884750" y="130629"/>
                </a:cubicBezTo>
                <a:cubicBezTo>
                  <a:pt x="6895636" y="119743"/>
                  <a:pt x="6905255" y="107423"/>
                  <a:pt x="6917407" y="97971"/>
                </a:cubicBezTo>
                <a:cubicBezTo>
                  <a:pt x="6967886" y="58709"/>
                  <a:pt x="6980484" y="65389"/>
                  <a:pt x="7015378" y="21771"/>
                </a:cubicBezTo>
                <a:cubicBezTo>
                  <a:pt x="7020447" y="15435"/>
                  <a:pt x="7022635" y="7257"/>
                  <a:pt x="7026264" y="0"/>
                </a:cubicBezTo>
              </a:path>
            </a:pathLst>
          </a:cu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Полилиния 20"/>
          <p:cNvSpPr/>
          <p:nvPr/>
        </p:nvSpPr>
        <p:spPr>
          <a:xfrm>
            <a:off x="2568575" y="4691063"/>
            <a:ext cx="4179888" cy="544512"/>
          </a:xfrm>
          <a:custGeom>
            <a:avLst/>
            <a:gdLst>
              <a:gd name="connsiteX0" fmla="*/ 0 w 4180114"/>
              <a:gd name="connsiteY0" fmla="*/ 32657 h 544286"/>
              <a:gd name="connsiteX1" fmla="*/ 32657 w 4180114"/>
              <a:gd name="connsiteY1" fmla="*/ 76200 h 544286"/>
              <a:gd name="connsiteX2" fmla="*/ 65314 w 4180114"/>
              <a:gd name="connsiteY2" fmla="*/ 97971 h 544286"/>
              <a:gd name="connsiteX3" fmla="*/ 108857 w 4180114"/>
              <a:gd name="connsiteY3" fmla="*/ 141514 h 544286"/>
              <a:gd name="connsiteX4" fmla="*/ 130628 w 4180114"/>
              <a:gd name="connsiteY4" fmla="*/ 163286 h 544286"/>
              <a:gd name="connsiteX5" fmla="*/ 152400 w 4180114"/>
              <a:gd name="connsiteY5" fmla="*/ 185057 h 544286"/>
              <a:gd name="connsiteX6" fmla="*/ 174171 w 4180114"/>
              <a:gd name="connsiteY6" fmla="*/ 217714 h 544286"/>
              <a:gd name="connsiteX7" fmla="*/ 206828 w 4180114"/>
              <a:gd name="connsiteY7" fmla="*/ 239486 h 544286"/>
              <a:gd name="connsiteX8" fmla="*/ 228600 w 4180114"/>
              <a:gd name="connsiteY8" fmla="*/ 261257 h 544286"/>
              <a:gd name="connsiteX9" fmla="*/ 261257 w 4180114"/>
              <a:gd name="connsiteY9" fmla="*/ 272143 h 544286"/>
              <a:gd name="connsiteX10" fmla="*/ 326571 w 4180114"/>
              <a:gd name="connsiteY10" fmla="*/ 315686 h 544286"/>
              <a:gd name="connsiteX11" fmla="*/ 402771 w 4180114"/>
              <a:gd name="connsiteY11" fmla="*/ 337457 h 544286"/>
              <a:gd name="connsiteX12" fmla="*/ 468085 w 4180114"/>
              <a:gd name="connsiteY12" fmla="*/ 381000 h 544286"/>
              <a:gd name="connsiteX13" fmla="*/ 555171 w 4180114"/>
              <a:gd name="connsiteY13" fmla="*/ 402771 h 544286"/>
              <a:gd name="connsiteX14" fmla="*/ 620485 w 4180114"/>
              <a:gd name="connsiteY14" fmla="*/ 424543 h 544286"/>
              <a:gd name="connsiteX15" fmla="*/ 903514 w 4180114"/>
              <a:gd name="connsiteY15" fmla="*/ 435428 h 544286"/>
              <a:gd name="connsiteX16" fmla="*/ 1001485 w 4180114"/>
              <a:gd name="connsiteY16" fmla="*/ 457200 h 544286"/>
              <a:gd name="connsiteX17" fmla="*/ 1034142 w 4180114"/>
              <a:gd name="connsiteY17" fmla="*/ 468086 h 544286"/>
              <a:gd name="connsiteX18" fmla="*/ 1088571 w 4180114"/>
              <a:gd name="connsiteY18" fmla="*/ 478971 h 544286"/>
              <a:gd name="connsiteX19" fmla="*/ 1121228 w 4180114"/>
              <a:gd name="connsiteY19" fmla="*/ 489857 h 544286"/>
              <a:gd name="connsiteX20" fmla="*/ 1382485 w 4180114"/>
              <a:gd name="connsiteY20" fmla="*/ 500743 h 544286"/>
              <a:gd name="connsiteX21" fmla="*/ 1502228 w 4180114"/>
              <a:gd name="connsiteY21" fmla="*/ 511628 h 544286"/>
              <a:gd name="connsiteX22" fmla="*/ 1534885 w 4180114"/>
              <a:gd name="connsiteY22" fmla="*/ 522514 h 544286"/>
              <a:gd name="connsiteX23" fmla="*/ 1578428 w 4180114"/>
              <a:gd name="connsiteY23" fmla="*/ 533400 h 544286"/>
              <a:gd name="connsiteX24" fmla="*/ 1687285 w 4180114"/>
              <a:gd name="connsiteY24" fmla="*/ 544286 h 544286"/>
              <a:gd name="connsiteX25" fmla="*/ 3276600 w 4180114"/>
              <a:gd name="connsiteY25" fmla="*/ 533400 h 544286"/>
              <a:gd name="connsiteX26" fmla="*/ 3363685 w 4180114"/>
              <a:gd name="connsiteY26" fmla="*/ 511628 h 544286"/>
              <a:gd name="connsiteX27" fmla="*/ 3418114 w 4180114"/>
              <a:gd name="connsiteY27" fmla="*/ 500743 h 544286"/>
              <a:gd name="connsiteX28" fmla="*/ 3450771 w 4180114"/>
              <a:gd name="connsiteY28" fmla="*/ 489857 h 544286"/>
              <a:gd name="connsiteX29" fmla="*/ 3494314 w 4180114"/>
              <a:gd name="connsiteY29" fmla="*/ 478971 h 544286"/>
              <a:gd name="connsiteX30" fmla="*/ 3592285 w 4180114"/>
              <a:gd name="connsiteY30" fmla="*/ 446314 h 544286"/>
              <a:gd name="connsiteX31" fmla="*/ 3690257 w 4180114"/>
              <a:gd name="connsiteY31" fmla="*/ 413657 h 544286"/>
              <a:gd name="connsiteX32" fmla="*/ 3722914 w 4180114"/>
              <a:gd name="connsiteY32" fmla="*/ 402771 h 544286"/>
              <a:gd name="connsiteX33" fmla="*/ 3755571 w 4180114"/>
              <a:gd name="connsiteY33" fmla="*/ 391886 h 544286"/>
              <a:gd name="connsiteX34" fmla="*/ 3777342 w 4180114"/>
              <a:gd name="connsiteY34" fmla="*/ 370114 h 544286"/>
              <a:gd name="connsiteX35" fmla="*/ 3810000 w 4180114"/>
              <a:gd name="connsiteY35" fmla="*/ 348343 h 544286"/>
              <a:gd name="connsiteX36" fmla="*/ 3929742 w 4180114"/>
              <a:gd name="connsiteY36" fmla="*/ 293914 h 544286"/>
              <a:gd name="connsiteX37" fmla="*/ 3995057 w 4180114"/>
              <a:gd name="connsiteY37" fmla="*/ 239486 h 544286"/>
              <a:gd name="connsiteX38" fmla="*/ 4038600 w 4180114"/>
              <a:gd name="connsiteY38" fmla="*/ 195943 h 544286"/>
              <a:gd name="connsiteX39" fmla="*/ 4093028 w 4180114"/>
              <a:gd name="connsiteY39" fmla="*/ 141514 h 544286"/>
              <a:gd name="connsiteX40" fmla="*/ 4114800 w 4180114"/>
              <a:gd name="connsiteY40" fmla="*/ 119743 h 544286"/>
              <a:gd name="connsiteX41" fmla="*/ 4158342 w 4180114"/>
              <a:gd name="connsiteY41" fmla="*/ 54428 h 544286"/>
              <a:gd name="connsiteX42" fmla="*/ 4180114 w 4180114"/>
              <a:gd name="connsiteY42" fmla="*/ 0 h 544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4180114" h="544286">
                <a:moveTo>
                  <a:pt x="0" y="32657"/>
                </a:moveTo>
                <a:cubicBezTo>
                  <a:pt x="10886" y="47171"/>
                  <a:pt x="19828" y="63371"/>
                  <a:pt x="32657" y="76200"/>
                </a:cubicBezTo>
                <a:cubicBezTo>
                  <a:pt x="41908" y="85451"/>
                  <a:pt x="55381" y="89457"/>
                  <a:pt x="65314" y="97971"/>
                </a:cubicBezTo>
                <a:cubicBezTo>
                  <a:pt x="80899" y="111329"/>
                  <a:pt x="94343" y="127000"/>
                  <a:pt x="108857" y="141514"/>
                </a:cubicBezTo>
                <a:lnTo>
                  <a:pt x="130628" y="163286"/>
                </a:lnTo>
                <a:cubicBezTo>
                  <a:pt x="137885" y="170543"/>
                  <a:pt x="146707" y="176517"/>
                  <a:pt x="152400" y="185057"/>
                </a:cubicBezTo>
                <a:cubicBezTo>
                  <a:pt x="159657" y="195943"/>
                  <a:pt x="164920" y="208463"/>
                  <a:pt x="174171" y="217714"/>
                </a:cubicBezTo>
                <a:cubicBezTo>
                  <a:pt x="183422" y="226965"/>
                  <a:pt x="196612" y="231313"/>
                  <a:pt x="206828" y="239486"/>
                </a:cubicBezTo>
                <a:cubicBezTo>
                  <a:pt x="214842" y="245897"/>
                  <a:pt x="219799" y="255977"/>
                  <a:pt x="228600" y="261257"/>
                </a:cubicBezTo>
                <a:cubicBezTo>
                  <a:pt x="238439" y="267161"/>
                  <a:pt x="251226" y="266570"/>
                  <a:pt x="261257" y="272143"/>
                </a:cubicBezTo>
                <a:cubicBezTo>
                  <a:pt x="284130" y="284850"/>
                  <a:pt x="301748" y="307412"/>
                  <a:pt x="326571" y="315686"/>
                </a:cubicBezTo>
                <a:cubicBezTo>
                  <a:pt x="373421" y="331302"/>
                  <a:pt x="348096" y="323788"/>
                  <a:pt x="402771" y="337457"/>
                </a:cubicBezTo>
                <a:cubicBezTo>
                  <a:pt x="424542" y="351971"/>
                  <a:pt x="443262" y="372725"/>
                  <a:pt x="468085" y="381000"/>
                </a:cubicBezTo>
                <a:cubicBezTo>
                  <a:pt x="567174" y="414031"/>
                  <a:pt x="410674" y="363363"/>
                  <a:pt x="555171" y="402771"/>
                </a:cubicBezTo>
                <a:cubicBezTo>
                  <a:pt x="577311" y="408809"/>
                  <a:pt x="597553" y="423661"/>
                  <a:pt x="620485" y="424543"/>
                </a:cubicBezTo>
                <a:lnTo>
                  <a:pt x="903514" y="435428"/>
                </a:lnTo>
                <a:cubicBezTo>
                  <a:pt x="940925" y="442910"/>
                  <a:pt x="965616" y="446951"/>
                  <a:pt x="1001485" y="457200"/>
                </a:cubicBezTo>
                <a:cubicBezTo>
                  <a:pt x="1012518" y="460352"/>
                  <a:pt x="1023010" y="465303"/>
                  <a:pt x="1034142" y="468086"/>
                </a:cubicBezTo>
                <a:cubicBezTo>
                  <a:pt x="1052092" y="472573"/>
                  <a:pt x="1070621" y="474484"/>
                  <a:pt x="1088571" y="478971"/>
                </a:cubicBezTo>
                <a:cubicBezTo>
                  <a:pt x="1099703" y="481754"/>
                  <a:pt x="1109785" y="489009"/>
                  <a:pt x="1121228" y="489857"/>
                </a:cubicBezTo>
                <a:cubicBezTo>
                  <a:pt x="1208151" y="496296"/>
                  <a:pt x="1295399" y="497114"/>
                  <a:pt x="1382485" y="500743"/>
                </a:cubicBezTo>
                <a:cubicBezTo>
                  <a:pt x="1422399" y="504371"/>
                  <a:pt x="1462552" y="505960"/>
                  <a:pt x="1502228" y="511628"/>
                </a:cubicBezTo>
                <a:cubicBezTo>
                  <a:pt x="1513587" y="513251"/>
                  <a:pt x="1523852" y="519362"/>
                  <a:pt x="1534885" y="522514"/>
                </a:cubicBezTo>
                <a:cubicBezTo>
                  <a:pt x="1549270" y="526624"/>
                  <a:pt x="1563617" y="531284"/>
                  <a:pt x="1578428" y="533400"/>
                </a:cubicBezTo>
                <a:cubicBezTo>
                  <a:pt x="1614528" y="538557"/>
                  <a:pt x="1650999" y="540657"/>
                  <a:pt x="1687285" y="544286"/>
                </a:cubicBezTo>
                <a:lnTo>
                  <a:pt x="3276600" y="533400"/>
                </a:lnTo>
                <a:cubicBezTo>
                  <a:pt x="3306516" y="532817"/>
                  <a:pt x="3334344" y="517496"/>
                  <a:pt x="3363685" y="511628"/>
                </a:cubicBezTo>
                <a:cubicBezTo>
                  <a:pt x="3381828" y="508000"/>
                  <a:pt x="3400164" y="505230"/>
                  <a:pt x="3418114" y="500743"/>
                </a:cubicBezTo>
                <a:cubicBezTo>
                  <a:pt x="3429246" y="497960"/>
                  <a:pt x="3439738" y="493009"/>
                  <a:pt x="3450771" y="489857"/>
                </a:cubicBezTo>
                <a:cubicBezTo>
                  <a:pt x="3465156" y="485747"/>
                  <a:pt x="3479984" y="483270"/>
                  <a:pt x="3494314" y="478971"/>
                </a:cubicBezTo>
                <a:cubicBezTo>
                  <a:pt x="3494349" y="478961"/>
                  <a:pt x="3575939" y="451763"/>
                  <a:pt x="3592285" y="446314"/>
                </a:cubicBezTo>
                <a:lnTo>
                  <a:pt x="3690257" y="413657"/>
                </a:lnTo>
                <a:lnTo>
                  <a:pt x="3722914" y="402771"/>
                </a:lnTo>
                <a:lnTo>
                  <a:pt x="3755571" y="391886"/>
                </a:lnTo>
                <a:cubicBezTo>
                  <a:pt x="3762828" y="384629"/>
                  <a:pt x="3769328" y="376525"/>
                  <a:pt x="3777342" y="370114"/>
                </a:cubicBezTo>
                <a:cubicBezTo>
                  <a:pt x="3787558" y="361941"/>
                  <a:pt x="3798514" y="354608"/>
                  <a:pt x="3810000" y="348343"/>
                </a:cubicBezTo>
                <a:cubicBezTo>
                  <a:pt x="3886491" y="306621"/>
                  <a:pt x="3873670" y="312605"/>
                  <a:pt x="3929742" y="293914"/>
                </a:cubicBezTo>
                <a:cubicBezTo>
                  <a:pt x="4043002" y="180658"/>
                  <a:pt x="3888955" y="330430"/>
                  <a:pt x="3995057" y="239486"/>
                </a:cubicBezTo>
                <a:cubicBezTo>
                  <a:pt x="4010642" y="226128"/>
                  <a:pt x="4024086" y="210457"/>
                  <a:pt x="4038600" y="195943"/>
                </a:cubicBezTo>
                <a:lnTo>
                  <a:pt x="4093028" y="141514"/>
                </a:lnTo>
                <a:cubicBezTo>
                  <a:pt x="4100285" y="134257"/>
                  <a:pt x="4109107" y="128283"/>
                  <a:pt x="4114800" y="119743"/>
                </a:cubicBezTo>
                <a:lnTo>
                  <a:pt x="4158342" y="54428"/>
                </a:lnTo>
                <a:cubicBezTo>
                  <a:pt x="4170473" y="5908"/>
                  <a:pt x="4158649" y="21465"/>
                  <a:pt x="4180114" y="0"/>
                </a:cubicBezTo>
              </a:path>
            </a:pathLst>
          </a:cu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3919538" y="4681538"/>
            <a:ext cx="1392237" cy="184150"/>
          </a:xfrm>
          <a:custGeom>
            <a:avLst/>
            <a:gdLst>
              <a:gd name="connsiteX0" fmla="*/ 0 w 1393372"/>
              <a:gd name="connsiteY0" fmla="*/ 0 h 185057"/>
              <a:gd name="connsiteX1" fmla="*/ 21772 w 1393372"/>
              <a:gd name="connsiteY1" fmla="*/ 65314 h 185057"/>
              <a:gd name="connsiteX2" fmla="*/ 76200 w 1393372"/>
              <a:gd name="connsiteY2" fmla="*/ 108857 h 185057"/>
              <a:gd name="connsiteX3" fmla="*/ 108857 w 1393372"/>
              <a:gd name="connsiteY3" fmla="*/ 119743 h 185057"/>
              <a:gd name="connsiteX4" fmla="*/ 141514 w 1393372"/>
              <a:gd name="connsiteY4" fmla="*/ 141514 h 185057"/>
              <a:gd name="connsiteX5" fmla="*/ 250372 w 1393372"/>
              <a:gd name="connsiteY5" fmla="*/ 174172 h 185057"/>
              <a:gd name="connsiteX6" fmla="*/ 391886 w 1393372"/>
              <a:gd name="connsiteY6" fmla="*/ 185057 h 185057"/>
              <a:gd name="connsiteX7" fmla="*/ 1099457 w 1393372"/>
              <a:gd name="connsiteY7" fmla="*/ 174172 h 185057"/>
              <a:gd name="connsiteX8" fmla="*/ 1153886 w 1393372"/>
              <a:gd name="connsiteY8" fmla="*/ 163286 h 185057"/>
              <a:gd name="connsiteX9" fmla="*/ 1230086 w 1393372"/>
              <a:gd name="connsiteY9" fmla="*/ 130629 h 185057"/>
              <a:gd name="connsiteX10" fmla="*/ 1295400 w 1393372"/>
              <a:gd name="connsiteY10" fmla="*/ 87086 h 185057"/>
              <a:gd name="connsiteX11" fmla="*/ 1349829 w 1393372"/>
              <a:gd name="connsiteY11" fmla="*/ 32657 h 185057"/>
              <a:gd name="connsiteX12" fmla="*/ 1393372 w 1393372"/>
              <a:gd name="connsiteY12" fmla="*/ 10886 h 18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93372" h="185057">
                <a:moveTo>
                  <a:pt x="0" y="0"/>
                </a:moveTo>
                <a:cubicBezTo>
                  <a:pt x="7257" y="21771"/>
                  <a:pt x="5545" y="49086"/>
                  <a:pt x="21772" y="65314"/>
                </a:cubicBezTo>
                <a:cubicBezTo>
                  <a:pt x="42023" y="85566"/>
                  <a:pt x="48734" y="95124"/>
                  <a:pt x="76200" y="108857"/>
                </a:cubicBezTo>
                <a:cubicBezTo>
                  <a:pt x="86463" y="113989"/>
                  <a:pt x="98594" y="114611"/>
                  <a:pt x="108857" y="119743"/>
                </a:cubicBezTo>
                <a:cubicBezTo>
                  <a:pt x="120559" y="125594"/>
                  <a:pt x="129559" y="136201"/>
                  <a:pt x="141514" y="141514"/>
                </a:cubicBezTo>
                <a:cubicBezTo>
                  <a:pt x="153106" y="146666"/>
                  <a:pt x="228840" y="171639"/>
                  <a:pt x="250372" y="174172"/>
                </a:cubicBezTo>
                <a:cubicBezTo>
                  <a:pt x="297359" y="179700"/>
                  <a:pt x="344715" y="181429"/>
                  <a:pt x="391886" y="185057"/>
                </a:cubicBezTo>
                <a:lnTo>
                  <a:pt x="1099457" y="174172"/>
                </a:lnTo>
                <a:cubicBezTo>
                  <a:pt x="1117952" y="173644"/>
                  <a:pt x="1135936" y="167774"/>
                  <a:pt x="1153886" y="163286"/>
                </a:cubicBezTo>
                <a:cubicBezTo>
                  <a:pt x="1179624" y="156851"/>
                  <a:pt x="1207836" y="143979"/>
                  <a:pt x="1230086" y="130629"/>
                </a:cubicBezTo>
                <a:cubicBezTo>
                  <a:pt x="1252523" y="117167"/>
                  <a:pt x="1295400" y="87086"/>
                  <a:pt x="1295400" y="87086"/>
                </a:cubicBezTo>
                <a:cubicBezTo>
                  <a:pt x="1319962" y="50244"/>
                  <a:pt x="1310753" y="54986"/>
                  <a:pt x="1349829" y="32657"/>
                </a:cubicBezTo>
                <a:cubicBezTo>
                  <a:pt x="1363918" y="24606"/>
                  <a:pt x="1393372" y="10886"/>
                  <a:pt x="1393372" y="10886"/>
                </a:cubicBezTo>
              </a:path>
            </a:pathLst>
          </a:cu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3132138" y="5661025"/>
            <a:ext cx="2303462" cy="79216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0000"/>
                </a:solidFill>
              </a:rPr>
              <a:t>12</a:t>
            </a:r>
            <a:endParaRPr lang="ru-RU" sz="6000" b="1" dirty="0">
              <a:solidFill>
                <a:srgbClr val="FF0000"/>
              </a:solidFill>
            </a:endParaRPr>
          </a:p>
        </p:txBody>
      </p:sp>
      <p:pic>
        <p:nvPicPr>
          <p:cNvPr id="33811" name="Picture 4" descr="http://www.liveinternet.ru/journal_proc.php?action=redirect&amp;url=http://img1.liveinternet.ru/images/attach/c/3/75/41/75041929_large_003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5013325"/>
            <a:ext cx="1477963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2195513" y="188913"/>
            <a:ext cx="4914900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Задачи «Бабушки </a:t>
            </a:r>
            <a:r>
              <a:rPr lang="ru-RU" sz="2800" b="1" dirty="0" err="1"/>
              <a:t>Загадушки</a:t>
            </a:r>
            <a:r>
              <a:rPr lang="ru-RU" sz="2800" b="1" dirty="0"/>
              <a:t>»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 descr="тетрадный лист в клеточку, текстура, фон, фото, скачать, notebook page backgound textu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976313"/>
            <a:ext cx="82804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971550" y="1196975"/>
            <a:ext cx="7777163" cy="1727200"/>
          </a:xfrm>
          <a:prstGeom prst="wedgeRoundRectCallout">
            <a:avLst>
              <a:gd name="adj1" fmla="val -55846"/>
              <a:gd name="adj2" fmla="val -1132"/>
              <a:gd name="adj3" fmla="val 16667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FF0000"/>
                </a:solidFill>
              </a:rPr>
              <a:t>2. Антон, Никита, Кирилл и Слава </a:t>
            </a:r>
            <a:r>
              <a:rPr lang="ru-RU" sz="2400" b="1" dirty="0">
                <a:solidFill>
                  <a:schemeClr val="tx1"/>
                </a:solidFill>
              </a:rPr>
              <a:t>поделили поровну между собой полученные на рекламной раздаче 7 баллонов Кока-колы ёмкостью </a:t>
            </a:r>
            <a:r>
              <a:rPr lang="ru-RU" sz="3200" b="1" dirty="0">
                <a:solidFill>
                  <a:schemeClr val="tx1"/>
                </a:solidFill>
              </a:rPr>
              <a:t>1л, 2л, 3л, 4л, 5л, 6л, и 7л</a:t>
            </a:r>
            <a:r>
              <a:rPr lang="ru-RU" sz="2400" b="1" dirty="0">
                <a:solidFill>
                  <a:schemeClr val="tx1"/>
                </a:solidFill>
              </a:rPr>
              <a:t>. Напиши, как они это сделали?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755650" y="4149725"/>
            <a:ext cx="2143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684213" y="4797425"/>
            <a:ext cx="77755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611188" y="4797425"/>
            <a:ext cx="936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1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63713" y="4797425"/>
            <a:ext cx="936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2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16238" y="4797425"/>
            <a:ext cx="935037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3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140200" y="4797425"/>
            <a:ext cx="936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4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219700" y="4797425"/>
            <a:ext cx="936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5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372225" y="4797425"/>
            <a:ext cx="936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6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451725" y="4797425"/>
            <a:ext cx="936625" cy="5032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7</a:t>
            </a:r>
            <a:r>
              <a:rPr lang="ru-RU" sz="3600" b="1" dirty="0">
                <a:solidFill>
                  <a:schemeClr val="tx1"/>
                </a:solidFill>
              </a:rPr>
              <a:t>л </a:t>
            </a:r>
          </a:p>
        </p:txBody>
      </p:sp>
      <p:pic>
        <p:nvPicPr>
          <p:cNvPr id="17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1908175" y="3925888"/>
            <a:ext cx="287338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3059113" y="3708400"/>
            <a:ext cx="360362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4356100" y="3498850"/>
            <a:ext cx="431800" cy="130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5580063" y="3284538"/>
            <a:ext cx="431800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6659563" y="3068638"/>
            <a:ext cx="433387" cy="173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http://www.popandroll.com/coke-art/Coca-Cola-Art_Coke_Bottle4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226" t="11249" r="70650" b="17314"/>
          <a:stretch>
            <a:fillRect/>
          </a:stretch>
        </p:blipFill>
        <p:spPr bwMode="auto">
          <a:xfrm>
            <a:off x="7740650" y="2852738"/>
            <a:ext cx="503238" cy="195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олилиния 24"/>
          <p:cNvSpPr/>
          <p:nvPr/>
        </p:nvSpPr>
        <p:spPr>
          <a:xfrm>
            <a:off x="968375" y="5224463"/>
            <a:ext cx="5770563" cy="490537"/>
          </a:xfrm>
          <a:custGeom>
            <a:avLst/>
            <a:gdLst>
              <a:gd name="connsiteX0" fmla="*/ 0 w 5769428"/>
              <a:gd name="connsiteY0" fmla="*/ 130628 h 489857"/>
              <a:gd name="connsiteX1" fmla="*/ 10885 w 5769428"/>
              <a:gd name="connsiteY1" fmla="*/ 163286 h 489857"/>
              <a:gd name="connsiteX2" fmla="*/ 76200 w 5769428"/>
              <a:gd name="connsiteY2" fmla="*/ 206828 h 489857"/>
              <a:gd name="connsiteX3" fmla="*/ 97971 w 5769428"/>
              <a:gd name="connsiteY3" fmla="*/ 228600 h 489857"/>
              <a:gd name="connsiteX4" fmla="*/ 130628 w 5769428"/>
              <a:gd name="connsiteY4" fmla="*/ 239486 h 489857"/>
              <a:gd name="connsiteX5" fmla="*/ 239485 w 5769428"/>
              <a:gd name="connsiteY5" fmla="*/ 261257 h 489857"/>
              <a:gd name="connsiteX6" fmla="*/ 272142 w 5769428"/>
              <a:gd name="connsiteY6" fmla="*/ 272143 h 489857"/>
              <a:gd name="connsiteX7" fmla="*/ 446314 w 5769428"/>
              <a:gd name="connsiteY7" fmla="*/ 293914 h 489857"/>
              <a:gd name="connsiteX8" fmla="*/ 500742 w 5769428"/>
              <a:gd name="connsiteY8" fmla="*/ 304800 h 489857"/>
              <a:gd name="connsiteX9" fmla="*/ 544285 w 5769428"/>
              <a:gd name="connsiteY9" fmla="*/ 315686 h 489857"/>
              <a:gd name="connsiteX10" fmla="*/ 609600 w 5769428"/>
              <a:gd name="connsiteY10" fmla="*/ 326571 h 489857"/>
              <a:gd name="connsiteX11" fmla="*/ 707571 w 5769428"/>
              <a:gd name="connsiteY11" fmla="*/ 359228 h 489857"/>
              <a:gd name="connsiteX12" fmla="*/ 740228 w 5769428"/>
              <a:gd name="connsiteY12" fmla="*/ 370114 h 489857"/>
              <a:gd name="connsiteX13" fmla="*/ 870857 w 5769428"/>
              <a:gd name="connsiteY13" fmla="*/ 391886 h 489857"/>
              <a:gd name="connsiteX14" fmla="*/ 957942 w 5769428"/>
              <a:gd name="connsiteY14" fmla="*/ 424543 h 489857"/>
              <a:gd name="connsiteX15" fmla="*/ 1066800 w 5769428"/>
              <a:gd name="connsiteY15" fmla="*/ 446314 h 489857"/>
              <a:gd name="connsiteX16" fmla="*/ 1099457 w 5769428"/>
              <a:gd name="connsiteY16" fmla="*/ 457200 h 489857"/>
              <a:gd name="connsiteX17" fmla="*/ 1741714 w 5769428"/>
              <a:gd name="connsiteY17" fmla="*/ 468086 h 489857"/>
              <a:gd name="connsiteX18" fmla="*/ 2133600 w 5769428"/>
              <a:gd name="connsiteY18" fmla="*/ 478971 h 489857"/>
              <a:gd name="connsiteX19" fmla="*/ 3189514 w 5769428"/>
              <a:gd name="connsiteY19" fmla="*/ 489857 h 489857"/>
              <a:gd name="connsiteX20" fmla="*/ 3962400 w 5769428"/>
              <a:gd name="connsiteY20" fmla="*/ 478971 h 489857"/>
              <a:gd name="connsiteX21" fmla="*/ 4408714 w 5769428"/>
              <a:gd name="connsiteY21" fmla="*/ 468086 h 489857"/>
              <a:gd name="connsiteX22" fmla="*/ 4561114 w 5769428"/>
              <a:gd name="connsiteY22" fmla="*/ 446314 h 489857"/>
              <a:gd name="connsiteX23" fmla="*/ 4604657 w 5769428"/>
              <a:gd name="connsiteY23" fmla="*/ 435428 h 489857"/>
              <a:gd name="connsiteX24" fmla="*/ 4724400 w 5769428"/>
              <a:gd name="connsiteY24" fmla="*/ 413657 h 489857"/>
              <a:gd name="connsiteX25" fmla="*/ 4833257 w 5769428"/>
              <a:gd name="connsiteY25" fmla="*/ 381000 h 489857"/>
              <a:gd name="connsiteX26" fmla="*/ 4876800 w 5769428"/>
              <a:gd name="connsiteY26" fmla="*/ 370114 h 489857"/>
              <a:gd name="connsiteX27" fmla="*/ 4931228 w 5769428"/>
              <a:gd name="connsiteY27" fmla="*/ 359228 h 489857"/>
              <a:gd name="connsiteX28" fmla="*/ 4974771 w 5769428"/>
              <a:gd name="connsiteY28" fmla="*/ 348343 h 489857"/>
              <a:gd name="connsiteX29" fmla="*/ 5029200 w 5769428"/>
              <a:gd name="connsiteY29" fmla="*/ 337457 h 489857"/>
              <a:gd name="connsiteX30" fmla="*/ 5061857 w 5769428"/>
              <a:gd name="connsiteY30" fmla="*/ 326571 h 489857"/>
              <a:gd name="connsiteX31" fmla="*/ 5148942 w 5769428"/>
              <a:gd name="connsiteY31" fmla="*/ 304800 h 489857"/>
              <a:gd name="connsiteX32" fmla="*/ 5214257 w 5769428"/>
              <a:gd name="connsiteY32" fmla="*/ 283028 h 489857"/>
              <a:gd name="connsiteX33" fmla="*/ 5257800 w 5769428"/>
              <a:gd name="connsiteY33" fmla="*/ 272143 h 489857"/>
              <a:gd name="connsiteX34" fmla="*/ 5355771 w 5769428"/>
              <a:gd name="connsiteY34" fmla="*/ 239486 h 489857"/>
              <a:gd name="connsiteX35" fmla="*/ 5388428 w 5769428"/>
              <a:gd name="connsiteY35" fmla="*/ 228600 h 489857"/>
              <a:gd name="connsiteX36" fmla="*/ 5421085 w 5769428"/>
              <a:gd name="connsiteY36" fmla="*/ 206828 h 489857"/>
              <a:gd name="connsiteX37" fmla="*/ 5464628 w 5769428"/>
              <a:gd name="connsiteY37" fmla="*/ 195943 h 489857"/>
              <a:gd name="connsiteX38" fmla="*/ 5529942 w 5769428"/>
              <a:gd name="connsiteY38" fmla="*/ 174171 h 489857"/>
              <a:gd name="connsiteX39" fmla="*/ 5551714 w 5769428"/>
              <a:gd name="connsiteY39" fmla="*/ 152400 h 489857"/>
              <a:gd name="connsiteX40" fmla="*/ 5584371 w 5769428"/>
              <a:gd name="connsiteY40" fmla="*/ 141514 h 489857"/>
              <a:gd name="connsiteX41" fmla="*/ 5627914 w 5769428"/>
              <a:gd name="connsiteY41" fmla="*/ 119743 h 489857"/>
              <a:gd name="connsiteX42" fmla="*/ 5704114 w 5769428"/>
              <a:gd name="connsiteY42" fmla="*/ 65314 h 489857"/>
              <a:gd name="connsiteX43" fmla="*/ 5769428 w 5769428"/>
              <a:gd name="connsiteY43" fmla="*/ 0 h 489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769428" h="489857">
                <a:moveTo>
                  <a:pt x="0" y="130628"/>
                </a:moveTo>
                <a:cubicBezTo>
                  <a:pt x="3628" y="141514"/>
                  <a:pt x="4981" y="153446"/>
                  <a:pt x="10885" y="163286"/>
                </a:cubicBezTo>
                <a:cubicBezTo>
                  <a:pt x="25132" y="187032"/>
                  <a:pt x="53518" y="195487"/>
                  <a:pt x="76200" y="206828"/>
                </a:cubicBezTo>
                <a:cubicBezTo>
                  <a:pt x="83457" y="214085"/>
                  <a:pt x="89170" y="223319"/>
                  <a:pt x="97971" y="228600"/>
                </a:cubicBezTo>
                <a:cubicBezTo>
                  <a:pt x="107810" y="234504"/>
                  <a:pt x="119595" y="236334"/>
                  <a:pt x="130628" y="239486"/>
                </a:cubicBezTo>
                <a:cubicBezTo>
                  <a:pt x="206529" y="261172"/>
                  <a:pt x="143267" y="239874"/>
                  <a:pt x="239485" y="261257"/>
                </a:cubicBezTo>
                <a:cubicBezTo>
                  <a:pt x="250686" y="263746"/>
                  <a:pt x="260808" y="270353"/>
                  <a:pt x="272142" y="272143"/>
                </a:cubicBezTo>
                <a:cubicBezTo>
                  <a:pt x="329935" y="281268"/>
                  <a:pt x="388941" y="282439"/>
                  <a:pt x="446314" y="293914"/>
                </a:cubicBezTo>
                <a:cubicBezTo>
                  <a:pt x="464457" y="297543"/>
                  <a:pt x="482681" y="300786"/>
                  <a:pt x="500742" y="304800"/>
                </a:cubicBezTo>
                <a:cubicBezTo>
                  <a:pt x="515347" y="308046"/>
                  <a:pt x="529614" y="312752"/>
                  <a:pt x="544285" y="315686"/>
                </a:cubicBezTo>
                <a:cubicBezTo>
                  <a:pt x="565928" y="320015"/>
                  <a:pt x="587828" y="322943"/>
                  <a:pt x="609600" y="326571"/>
                </a:cubicBezTo>
                <a:cubicBezTo>
                  <a:pt x="682030" y="362788"/>
                  <a:pt x="623161" y="338126"/>
                  <a:pt x="707571" y="359228"/>
                </a:cubicBezTo>
                <a:cubicBezTo>
                  <a:pt x="718703" y="362011"/>
                  <a:pt x="729096" y="367331"/>
                  <a:pt x="740228" y="370114"/>
                </a:cubicBezTo>
                <a:cubicBezTo>
                  <a:pt x="782674" y="380726"/>
                  <a:pt x="827847" y="385742"/>
                  <a:pt x="870857" y="391886"/>
                </a:cubicBezTo>
                <a:cubicBezTo>
                  <a:pt x="883096" y="396781"/>
                  <a:pt x="937779" y="419890"/>
                  <a:pt x="957942" y="424543"/>
                </a:cubicBezTo>
                <a:cubicBezTo>
                  <a:pt x="993999" y="432864"/>
                  <a:pt x="1031694" y="434612"/>
                  <a:pt x="1066800" y="446314"/>
                </a:cubicBezTo>
                <a:cubicBezTo>
                  <a:pt x="1077686" y="449943"/>
                  <a:pt x="1087988" y="456830"/>
                  <a:pt x="1099457" y="457200"/>
                </a:cubicBezTo>
                <a:cubicBezTo>
                  <a:pt x="1313462" y="464104"/>
                  <a:pt x="1527645" y="463579"/>
                  <a:pt x="1741714" y="468086"/>
                </a:cubicBezTo>
                <a:lnTo>
                  <a:pt x="2133600" y="478971"/>
                </a:lnTo>
                <a:lnTo>
                  <a:pt x="3189514" y="489857"/>
                </a:lnTo>
                <a:lnTo>
                  <a:pt x="3962400" y="478971"/>
                </a:lnTo>
                <a:lnTo>
                  <a:pt x="4408714" y="468086"/>
                </a:lnTo>
                <a:cubicBezTo>
                  <a:pt x="4433927" y="467057"/>
                  <a:pt x="4530148" y="452507"/>
                  <a:pt x="4561114" y="446314"/>
                </a:cubicBezTo>
                <a:cubicBezTo>
                  <a:pt x="4575785" y="443380"/>
                  <a:pt x="4590052" y="438673"/>
                  <a:pt x="4604657" y="435428"/>
                </a:cubicBezTo>
                <a:cubicBezTo>
                  <a:pt x="4709725" y="412080"/>
                  <a:pt x="4606243" y="437289"/>
                  <a:pt x="4724400" y="413657"/>
                </a:cubicBezTo>
                <a:cubicBezTo>
                  <a:pt x="4810762" y="396384"/>
                  <a:pt x="4722217" y="408761"/>
                  <a:pt x="4833257" y="381000"/>
                </a:cubicBezTo>
                <a:cubicBezTo>
                  <a:pt x="4847771" y="377371"/>
                  <a:pt x="4862195" y="373360"/>
                  <a:pt x="4876800" y="370114"/>
                </a:cubicBezTo>
                <a:cubicBezTo>
                  <a:pt x="4894861" y="366100"/>
                  <a:pt x="4913167" y="363242"/>
                  <a:pt x="4931228" y="359228"/>
                </a:cubicBezTo>
                <a:cubicBezTo>
                  <a:pt x="4945833" y="355983"/>
                  <a:pt x="4960166" y="351588"/>
                  <a:pt x="4974771" y="348343"/>
                </a:cubicBezTo>
                <a:cubicBezTo>
                  <a:pt x="4992833" y="344329"/>
                  <a:pt x="5011250" y="341945"/>
                  <a:pt x="5029200" y="337457"/>
                </a:cubicBezTo>
                <a:cubicBezTo>
                  <a:pt x="5040332" y="334674"/>
                  <a:pt x="5050787" y="329590"/>
                  <a:pt x="5061857" y="326571"/>
                </a:cubicBezTo>
                <a:cubicBezTo>
                  <a:pt x="5090724" y="318698"/>
                  <a:pt x="5120556" y="314262"/>
                  <a:pt x="5148942" y="304800"/>
                </a:cubicBezTo>
                <a:cubicBezTo>
                  <a:pt x="5170714" y="297543"/>
                  <a:pt x="5191993" y="288594"/>
                  <a:pt x="5214257" y="283028"/>
                </a:cubicBezTo>
                <a:cubicBezTo>
                  <a:pt x="5228771" y="279400"/>
                  <a:pt x="5243470" y="276442"/>
                  <a:pt x="5257800" y="272143"/>
                </a:cubicBezTo>
                <a:cubicBezTo>
                  <a:pt x="5290772" y="262252"/>
                  <a:pt x="5323114" y="250372"/>
                  <a:pt x="5355771" y="239486"/>
                </a:cubicBezTo>
                <a:cubicBezTo>
                  <a:pt x="5366657" y="235857"/>
                  <a:pt x="5378881" y="234965"/>
                  <a:pt x="5388428" y="228600"/>
                </a:cubicBezTo>
                <a:cubicBezTo>
                  <a:pt x="5399314" y="221343"/>
                  <a:pt x="5409060" y="211982"/>
                  <a:pt x="5421085" y="206828"/>
                </a:cubicBezTo>
                <a:cubicBezTo>
                  <a:pt x="5434836" y="200935"/>
                  <a:pt x="5450298" y="200242"/>
                  <a:pt x="5464628" y="195943"/>
                </a:cubicBezTo>
                <a:cubicBezTo>
                  <a:pt x="5486609" y="189349"/>
                  <a:pt x="5529942" y="174171"/>
                  <a:pt x="5529942" y="174171"/>
                </a:cubicBezTo>
                <a:cubicBezTo>
                  <a:pt x="5537199" y="166914"/>
                  <a:pt x="5542913" y="157680"/>
                  <a:pt x="5551714" y="152400"/>
                </a:cubicBezTo>
                <a:cubicBezTo>
                  <a:pt x="5561553" y="146496"/>
                  <a:pt x="5573824" y="146034"/>
                  <a:pt x="5584371" y="141514"/>
                </a:cubicBezTo>
                <a:cubicBezTo>
                  <a:pt x="5599286" y="135122"/>
                  <a:pt x="5613400" y="127000"/>
                  <a:pt x="5627914" y="119743"/>
                </a:cubicBezTo>
                <a:cubicBezTo>
                  <a:pt x="5679571" y="68086"/>
                  <a:pt x="5651984" y="82691"/>
                  <a:pt x="5704114" y="65314"/>
                </a:cubicBezTo>
                <a:lnTo>
                  <a:pt x="5769428" y="0"/>
                </a:lnTo>
              </a:path>
            </a:pathLst>
          </a:cu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>
            <a:off x="2201863" y="5291138"/>
            <a:ext cx="3403600" cy="206375"/>
          </a:xfrm>
          <a:custGeom>
            <a:avLst/>
            <a:gdLst>
              <a:gd name="connsiteX0" fmla="*/ 8026 w 3404369"/>
              <a:gd name="connsiteY0" fmla="*/ 0 h 206829"/>
              <a:gd name="connsiteX1" fmla="*/ 95112 w 3404369"/>
              <a:gd name="connsiteY1" fmla="*/ 43543 h 206829"/>
              <a:gd name="connsiteX2" fmla="*/ 127769 w 3404369"/>
              <a:gd name="connsiteY2" fmla="*/ 65314 h 206829"/>
              <a:gd name="connsiteX3" fmla="*/ 203969 w 3404369"/>
              <a:gd name="connsiteY3" fmla="*/ 87086 h 206829"/>
              <a:gd name="connsiteX4" fmla="*/ 258397 w 3404369"/>
              <a:gd name="connsiteY4" fmla="*/ 119743 h 206829"/>
              <a:gd name="connsiteX5" fmla="*/ 312826 w 3404369"/>
              <a:gd name="connsiteY5" fmla="*/ 130629 h 206829"/>
              <a:gd name="connsiteX6" fmla="*/ 345483 w 3404369"/>
              <a:gd name="connsiteY6" fmla="*/ 141514 h 206829"/>
              <a:gd name="connsiteX7" fmla="*/ 454340 w 3404369"/>
              <a:gd name="connsiteY7" fmla="*/ 163286 h 206829"/>
              <a:gd name="connsiteX8" fmla="*/ 497883 w 3404369"/>
              <a:gd name="connsiteY8" fmla="*/ 174172 h 206829"/>
              <a:gd name="connsiteX9" fmla="*/ 563197 w 3404369"/>
              <a:gd name="connsiteY9" fmla="*/ 195943 h 206829"/>
              <a:gd name="connsiteX10" fmla="*/ 628512 w 3404369"/>
              <a:gd name="connsiteY10" fmla="*/ 206829 h 206829"/>
              <a:gd name="connsiteX11" fmla="*/ 2751226 w 3404369"/>
              <a:gd name="connsiteY11" fmla="*/ 195943 h 206829"/>
              <a:gd name="connsiteX12" fmla="*/ 2783883 w 3404369"/>
              <a:gd name="connsiteY12" fmla="*/ 185057 h 206829"/>
              <a:gd name="connsiteX13" fmla="*/ 2849197 w 3404369"/>
              <a:gd name="connsiteY13" fmla="*/ 174172 h 206829"/>
              <a:gd name="connsiteX14" fmla="*/ 2881855 w 3404369"/>
              <a:gd name="connsiteY14" fmla="*/ 163286 h 206829"/>
              <a:gd name="connsiteX15" fmla="*/ 3012483 w 3404369"/>
              <a:gd name="connsiteY15" fmla="*/ 141514 h 206829"/>
              <a:gd name="connsiteX16" fmla="*/ 3077797 w 3404369"/>
              <a:gd name="connsiteY16" fmla="*/ 130629 h 206829"/>
              <a:gd name="connsiteX17" fmla="*/ 3164883 w 3404369"/>
              <a:gd name="connsiteY17" fmla="*/ 108857 h 206829"/>
              <a:gd name="connsiteX18" fmla="*/ 3241083 w 3404369"/>
              <a:gd name="connsiteY18" fmla="*/ 87086 h 206829"/>
              <a:gd name="connsiteX19" fmla="*/ 3262855 w 3404369"/>
              <a:gd name="connsiteY19" fmla="*/ 65314 h 206829"/>
              <a:gd name="connsiteX20" fmla="*/ 3339055 w 3404369"/>
              <a:gd name="connsiteY20" fmla="*/ 43543 h 206829"/>
              <a:gd name="connsiteX21" fmla="*/ 3404369 w 3404369"/>
              <a:gd name="connsiteY21" fmla="*/ 0 h 206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404369" h="206829">
                <a:moveTo>
                  <a:pt x="8026" y="0"/>
                </a:moveTo>
                <a:cubicBezTo>
                  <a:pt x="104730" y="72527"/>
                  <a:pt x="0" y="2781"/>
                  <a:pt x="95112" y="43543"/>
                </a:cubicBezTo>
                <a:cubicBezTo>
                  <a:pt x="107137" y="48697"/>
                  <a:pt x="115744" y="60160"/>
                  <a:pt x="127769" y="65314"/>
                </a:cubicBezTo>
                <a:cubicBezTo>
                  <a:pt x="176597" y="86240"/>
                  <a:pt x="161603" y="65903"/>
                  <a:pt x="203969" y="87086"/>
                </a:cubicBezTo>
                <a:cubicBezTo>
                  <a:pt x="222893" y="96548"/>
                  <a:pt x="238752" y="111885"/>
                  <a:pt x="258397" y="119743"/>
                </a:cubicBezTo>
                <a:cubicBezTo>
                  <a:pt x="275576" y="126615"/>
                  <a:pt x="294876" y="126142"/>
                  <a:pt x="312826" y="130629"/>
                </a:cubicBezTo>
                <a:cubicBezTo>
                  <a:pt x="323958" y="133412"/>
                  <a:pt x="334302" y="138934"/>
                  <a:pt x="345483" y="141514"/>
                </a:cubicBezTo>
                <a:cubicBezTo>
                  <a:pt x="381540" y="149835"/>
                  <a:pt x="418441" y="154311"/>
                  <a:pt x="454340" y="163286"/>
                </a:cubicBezTo>
                <a:cubicBezTo>
                  <a:pt x="468854" y="166915"/>
                  <a:pt x="483553" y="169873"/>
                  <a:pt x="497883" y="174172"/>
                </a:cubicBezTo>
                <a:cubicBezTo>
                  <a:pt x="519864" y="180766"/>
                  <a:pt x="540560" y="192170"/>
                  <a:pt x="563197" y="195943"/>
                </a:cubicBezTo>
                <a:lnTo>
                  <a:pt x="628512" y="206829"/>
                </a:lnTo>
                <a:lnTo>
                  <a:pt x="2751226" y="195943"/>
                </a:lnTo>
                <a:cubicBezTo>
                  <a:pt x="2762700" y="195827"/>
                  <a:pt x="2772682" y="187546"/>
                  <a:pt x="2783883" y="185057"/>
                </a:cubicBezTo>
                <a:cubicBezTo>
                  <a:pt x="2805429" y="180269"/>
                  <a:pt x="2827426" y="177800"/>
                  <a:pt x="2849197" y="174172"/>
                </a:cubicBezTo>
                <a:cubicBezTo>
                  <a:pt x="2860083" y="170543"/>
                  <a:pt x="2870603" y="165536"/>
                  <a:pt x="2881855" y="163286"/>
                </a:cubicBezTo>
                <a:cubicBezTo>
                  <a:pt x="2925141" y="154629"/>
                  <a:pt x="2968940" y="148771"/>
                  <a:pt x="3012483" y="141514"/>
                </a:cubicBezTo>
                <a:cubicBezTo>
                  <a:pt x="3034254" y="137885"/>
                  <a:pt x="3056154" y="134958"/>
                  <a:pt x="3077797" y="130629"/>
                </a:cubicBezTo>
                <a:cubicBezTo>
                  <a:pt x="3188476" y="108493"/>
                  <a:pt x="3086767" y="131176"/>
                  <a:pt x="3164883" y="108857"/>
                </a:cubicBezTo>
                <a:cubicBezTo>
                  <a:pt x="3260564" y="81520"/>
                  <a:pt x="3162783" y="113187"/>
                  <a:pt x="3241083" y="87086"/>
                </a:cubicBezTo>
                <a:cubicBezTo>
                  <a:pt x="3248340" y="79829"/>
                  <a:pt x="3254054" y="70594"/>
                  <a:pt x="3262855" y="65314"/>
                </a:cubicBezTo>
                <a:cubicBezTo>
                  <a:pt x="3274007" y="58623"/>
                  <a:pt x="3330926" y="45575"/>
                  <a:pt x="3339055" y="43543"/>
                </a:cubicBezTo>
                <a:lnTo>
                  <a:pt x="3404369" y="0"/>
                </a:lnTo>
              </a:path>
            </a:pathLst>
          </a:cu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Полилиния 26"/>
          <p:cNvSpPr/>
          <p:nvPr/>
        </p:nvSpPr>
        <p:spPr>
          <a:xfrm>
            <a:off x="3482975" y="5233988"/>
            <a:ext cx="1035050" cy="122237"/>
          </a:xfrm>
          <a:custGeom>
            <a:avLst/>
            <a:gdLst>
              <a:gd name="connsiteX0" fmla="*/ 0 w 1034142"/>
              <a:gd name="connsiteY0" fmla="*/ 56994 h 122308"/>
              <a:gd name="connsiteX1" fmla="*/ 43542 w 1034142"/>
              <a:gd name="connsiteY1" fmla="*/ 78766 h 122308"/>
              <a:gd name="connsiteX2" fmla="*/ 185057 w 1034142"/>
              <a:gd name="connsiteY2" fmla="*/ 111423 h 122308"/>
              <a:gd name="connsiteX3" fmla="*/ 435428 w 1034142"/>
              <a:gd name="connsiteY3" fmla="*/ 122308 h 122308"/>
              <a:gd name="connsiteX4" fmla="*/ 838200 w 1034142"/>
              <a:gd name="connsiteY4" fmla="*/ 100537 h 122308"/>
              <a:gd name="connsiteX5" fmla="*/ 870857 w 1034142"/>
              <a:gd name="connsiteY5" fmla="*/ 89651 h 122308"/>
              <a:gd name="connsiteX6" fmla="*/ 947057 w 1034142"/>
              <a:gd name="connsiteY6" fmla="*/ 67880 h 122308"/>
              <a:gd name="connsiteX7" fmla="*/ 1001485 w 1034142"/>
              <a:gd name="connsiteY7" fmla="*/ 24337 h 122308"/>
              <a:gd name="connsiteX8" fmla="*/ 1034142 w 1034142"/>
              <a:gd name="connsiteY8" fmla="*/ 2566 h 122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34142" h="122308">
                <a:moveTo>
                  <a:pt x="0" y="56994"/>
                </a:moveTo>
                <a:cubicBezTo>
                  <a:pt x="14514" y="64251"/>
                  <a:pt x="28147" y="73634"/>
                  <a:pt x="43542" y="78766"/>
                </a:cubicBezTo>
                <a:cubicBezTo>
                  <a:pt x="48648" y="80468"/>
                  <a:pt x="163079" y="109853"/>
                  <a:pt x="185057" y="111423"/>
                </a:cubicBezTo>
                <a:cubicBezTo>
                  <a:pt x="268381" y="117375"/>
                  <a:pt x="351971" y="118680"/>
                  <a:pt x="435428" y="122308"/>
                </a:cubicBezTo>
                <a:cubicBezTo>
                  <a:pt x="511839" y="119579"/>
                  <a:pt x="723614" y="119635"/>
                  <a:pt x="838200" y="100537"/>
                </a:cubicBezTo>
                <a:cubicBezTo>
                  <a:pt x="849518" y="98651"/>
                  <a:pt x="859824" y="92803"/>
                  <a:pt x="870857" y="89651"/>
                </a:cubicBezTo>
                <a:cubicBezTo>
                  <a:pt x="966538" y="62314"/>
                  <a:pt x="868757" y="93981"/>
                  <a:pt x="947057" y="67880"/>
                </a:cubicBezTo>
                <a:cubicBezTo>
                  <a:pt x="999615" y="15320"/>
                  <a:pt x="932836" y="79255"/>
                  <a:pt x="1001485" y="24337"/>
                </a:cubicBezTo>
                <a:cubicBezTo>
                  <a:pt x="1031907" y="0"/>
                  <a:pt x="1010843" y="2566"/>
                  <a:pt x="1034142" y="2566"/>
                </a:cubicBezTo>
              </a:path>
            </a:pathLst>
          </a:cu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7451725" y="4652963"/>
            <a:ext cx="914400" cy="91440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84213" y="1341438"/>
            <a:ext cx="8064500" cy="1366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А) В слове </a:t>
            </a:r>
            <a:r>
              <a:rPr lang="ru-RU" sz="2400" b="1" dirty="0">
                <a:solidFill>
                  <a:srgbClr val="FF0000"/>
                </a:solidFill>
              </a:rPr>
              <a:t>«МАСЛО» </a:t>
            </a:r>
            <a:r>
              <a:rPr lang="ru-RU" sz="2400" b="1" dirty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2400" b="1" dirty="0">
                <a:solidFill>
                  <a:srgbClr val="FF0000"/>
                </a:solidFill>
              </a:rPr>
              <a:t>«МЛСАО». </a:t>
            </a:r>
            <a:r>
              <a:rPr lang="ru-RU" sz="2400" b="1" dirty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2400" b="1" dirty="0">
                <a:solidFill>
                  <a:srgbClr val="0070C0"/>
                </a:solidFill>
              </a:rPr>
              <a:t>«СТЕНА». </a:t>
            </a:r>
            <a:r>
              <a:rPr lang="ru-RU" sz="2400" b="1" dirty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00113" y="2997200"/>
            <a:ext cx="2303462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ТСЕАН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475" y="2997200"/>
            <a:ext cx="2305050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СЕАТН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425" y="2997200"/>
            <a:ext cx="2303463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СТЕАН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8175" y="3933825"/>
            <a:ext cx="2303463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СЕАНТ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538" y="3933825"/>
            <a:ext cx="2305050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СНЕТА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2138" y="4797425"/>
            <a:ext cx="2303462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СНЕАТ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771775" y="177323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3132138" y="177323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2700338" y="476250"/>
            <a:ext cx="2738437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/>
              <a:t>6. Перестановки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F98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84213" y="1341438"/>
            <a:ext cx="8064500" cy="1366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А) В слове </a:t>
            </a:r>
            <a:r>
              <a:rPr lang="ru-RU" sz="2400" b="1" dirty="0">
                <a:solidFill>
                  <a:srgbClr val="FF0000"/>
                </a:solidFill>
              </a:rPr>
              <a:t>«КОФТА» </a:t>
            </a:r>
            <a:r>
              <a:rPr lang="ru-RU" sz="2400" b="1" dirty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2400" b="1" dirty="0">
                <a:solidFill>
                  <a:srgbClr val="FF0000"/>
                </a:solidFill>
              </a:rPr>
              <a:t>«АОФТК». </a:t>
            </a:r>
            <a:r>
              <a:rPr lang="ru-RU" sz="2400" b="1" dirty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2400" b="1" dirty="0">
                <a:solidFill>
                  <a:srgbClr val="0070C0"/>
                </a:solidFill>
              </a:rPr>
              <a:t>«НОСИК». </a:t>
            </a:r>
            <a:r>
              <a:rPr lang="ru-RU" sz="2400" b="1" dirty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00113" y="2997200"/>
            <a:ext cx="2303462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КОСИН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475" y="2997200"/>
            <a:ext cx="2305050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КОНСИ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940425" y="2997200"/>
            <a:ext cx="2303463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КОИСН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08175" y="3933825"/>
            <a:ext cx="2303463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КНИОС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538" y="3933825"/>
            <a:ext cx="2305050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СНИКО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2138" y="4797425"/>
            <a:ext cx="2303462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СКИНО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555875" y="177323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276600" y="177323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F98B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84213" y="1341438"/>
            <a:ext cx="8064500" cy="13668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А) В слове </a:t>
            </a:r>
            <a:r>
              <a:rPr lang="ru-RU" sz="2400" b="1" dirty="0">
                <a:solidFill>
                  <a:srgbClr val="FF0000"/>
                </a:solidFill>
              </a:rPr>
              <a:t>«ВЕНИК» </a:t>
            </a:r>
            <a:r>
              <a:rPr lang="ru-RU" sz="2400" b="1" dirty="0">
                <a:solidFill>
                  <a:schemeClr val="tx1"/>
                </a:solidFill>
              </a:rPr>
              <a:t>переставили буквы -  и получилось слово </a:t>
            </a:r>
            <a:r>
              <a:rPr lang="ru-RU" sz="2400" b="1" dirty="0">
                <a:solidFill>
                  <a:srgbClr val="FF0000"/>
                </a:solidFill>
              </a:rPr>
              <a:t>«ВЕКИН». </a:t>
            </a:r>
            <a:r>
              <a:rPr lang="ru-RU" sz="2400" b="1" dirty="0">
                <a:solidFill>
                  <a:schemeClr val="tx1"/>
                </a:solidFill>
              </a:rPr>
              <a:t>Такая же перестановка была в слове </a:t>
            </a:r>
            <a:r>
              <a:rPr lang="ru-RU" sz="2400" b="1" dirty="0">
                <a:solidFill>
                  <a:srgbClr val="0070C0"/>
                </a:solidFill>
              </a:rPr>
              <a:t>«ЛОДКА». </a:t>
            </a:r>
            <a:r>
              <a:rPr lang="ru-RU" sz="2400" b="1" dirty="0">
                <a:solidFill>
                  <a:schemeClr val="tx1"/>
                </a:solidFill>
              </a:rPr>
              <a:t>Что получилось? 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84213" y="2997200"/>
            <a:ext cx="2519362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ЛОДАК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419475" y="2997200"/>
            <a:ext cx="2592388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ЛАОДК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7763" y="2997200"/>
            <a:ext cx="2376487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ЛКОДА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63713" y="3933825"/>
            <a:ext cx="2447925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ЛОАДК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27538" y="3933825"/>
            <a:ext cx="2520950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ЛДОАК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132138" y="4797425"/>
            <a:ext cx="2519362" cy="7191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chemeClr val="tx1"/>
                </a:solidFill>
              </a:rPr>
              <a:t>ЛОАКД</a:t>
            </a:r>
            <a:endParaRPr lang="ru-RU" sz="5400" b="1" dirty="0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2916238" y="177323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348038" y="1773238"/>
            <a:ext cx="2159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6F98B"/>
                                      </p:to>
                                    </p:animClr>
                                    <p:set>
                                      <p:cBhvr>
                                        <p:cTn id="1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 descr="G:\Разработки  2 класс 23-24\Холодова методички и уроки 2 класс\2 класс Умники и умницы новый\Умники и умницы 2 часть\7.png"/>
          <p:cNvPicPr>
            <a:picLocks noChangeAspect="1" noChangeArrowheads="1"/>
          </p:cNvPicPr>
          <p:nvPr/>
        </p:nvPicPr>
        <p:blipFill>
          <a:blip r:embed="rId3"/>
          <a:srcRect l="8887" t="28416" r="5212" b="29611"/>
          <a:stretch>
            <a:fillRect/>
          </a:stretch>
        </p:blipFill>
        <p:spPr bwMode="auto">
          <a:xfrm>
            <a:off x="539750" y="404813"/>
            <a:ext cx="8248650" cy="6192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Заголовок 1"/>
          <p:cNvSpPr>
            <a:spLocks noGrp="1"/>
          </p:cNvSpPr>
          <p:nvPr>
            <p:ph type="title"/>
          </p:nvPr>
        </p:nvSpPr>
        <p:spPr>
          <a:xfrm>
            <a:off x="684213" y="404813"/>
            <a:ext cx="7775575" cy="576262"/>
          </a:xfrm>
        </p:spPr>
        <p:txBody>
          <a:bodyPr/>
          <a:lstStyle/>
          <a:p>
            <a:r>
              <a:rPr lang="ru-RU" sz="2400" b="1" smtClean="0"/>
              <a:t>8. Выбери нужную фигуру из 6 пронумерованных.</a:t>
            </a:r>
          </a:p>
        </p:txBody>
      </p:sp>
      <p:pic>
        <p:nvPicPr>
          <p:cNvPr id="39939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rcRect l="21127" t="72617" r="41461" b="10251"/>
          <a:stretch>
            <a:fillRect/>
          </a:stretch>
        </p:blipFill>
        <p:spPr bwMode="auto">
          <a:xfrm>
            <a:off x="2268538" y="981075"/>
            <a:ext cx="4645025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rcRect l="59911" t="73721" r="4797" b="15225"/>
          <a:stretch>
            <a:fillRect/>
          </a:stretch>
        </p:blipFill>
        <p:spPr bwMode="auto">
          <a:xfrm>
            <a:off x="2339975" y="3860800"/>
            <a:ext cx="4075113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411413" y="2997200"/>
            <a:ext cx="1439862" cy="71913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942" name="Picture 16" descr="http://www.liveinternet.ru/journal_proc.php?action=redirect&amp;url=http://img0.liveinternet.ru/images/attach/c/3/75/41/75041944_large_009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4437063"/>
            <a:ext cx="2605087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2" descr="G:\Разработки  2 класс 23-24\Холодова методички и уроки 2 класс\2 класс Умники и умницы новый\Умники и умницы 2 часть\7.png"/>
          <p:cNvPicPr>
            <a:picLocks noChangeAspect="1" noChangeArrowheads="1"/>
          </p:cNvPicPr>
          <p:nvPr/>
        </p:nvPicPr>
        <p:blipFill>
          <a:blip r:embed="rId3"/>
          <a:srcRect l="8887" t="70798" r="13429" b="6354"/>
          <a:stretch>
            <a:fillRect/>
          </a:stretch>
        </p:blipFill>
        <p:spPr bwMode="auto">
          <a:xfrm>
            <a:off x="468313" y="333375"/>
            <a:ext cx="8285162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3492500" y="3068638"/>
            <a:ext cx="1439863" cy="72072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</a:t>
            </a:r>
            <a:endParaRPr lang="ru-RU" sz="6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3" descr="G:\Разработки  2 класс 23-24\Холодова методички и уроки 2 класс\2 класс Умники и умницы новый\Умники и умницы 2 часть\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08962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750" y="1341438"/>
            <a:ext cx="4248150" cy="20431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Что находится между городом и селом?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chemeClr val="tx1"/>
                </a:solidFill>
              </a:rPr>
              <a:t>И</a:t>
            </a:r>
            <a:endParaRPr lang="ru-RU" sz="6000" b="1" dirty="0">
              <a:solidFill>
                <a:schemeClr val="tx1"/>
              </a:solidFill>
            </a:endParaRPr>
          </a:p>
        </p:txBody>
      </p:sp>
      <p:pic>
        <p:nvPicPr>
          <p:cNvPr id="15365" name="Picture 2" descr="001 (542x700, 417Kb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img-fotki.yandex.ru/get/5503/valenta-mog.ba/0_675bd_c187daa1_ori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3429000"/>
            <a:ext cx="27066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6" name="Picture 12" descr="http://www.liveinternet.ru/journal_proc.php?action=redirect&amp;url=http://img0.liveinternet.ru/images/attach/c/3/75/41/75041936_large_007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16013" y="4149725"/>
            <a:ext cx="18542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4" name="Picture 16" descr="http://www.liveinternet.ru/journal_proc.php?action=redirect&amp;url=http://img0.liveinternet.ru/images/attach/c/3/75/41/75041944_large_009.pn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4163" y="3716338"/>
            <a:ext cx="352583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750" y="1341438"/>
            <a:ext cx="4248150" cy="20431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Какой болезнью на суше никто не болеет?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Морской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389" name="Picture 2" descr="001 (542x700, 417Kb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http://www.sunhome.ru/UsersGallery/Cards/49/trumb/trumb_11395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3284538"/>
            <a:ext cx="2592388" cy="240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539750" y="1052513"/>
            <a:ext cx="4248150" cy="2332037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Какое русское слово состоит из трёх слогов, а указывает на 33 буквы?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Азбука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7413" name="Picture 2" descr="001 (542x700, 417Kb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http://static.vmurmanske.ru/serverdata/events_info/3600/imgFul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63938" y="3429000"/>
            <a:ext cx="2203450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dirty="0"/>
          </a:p>
        </p:txBody>
      </p:sp>
      <p:pic>
        <p:nvPicPr>
          <p:cNvPr id="18434" name="Picture 2" descr="http://tigr.info/ribak/img/com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4076700"/>
            <a:ext cx="2876550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ыноска-облако 5"/>
          <p:cNvSpPr/>
          <p:nvPr/>
        </p:nvSpPr>
        <p:spPr>
          <a:xfrm>
            <a:off x="900113" y="1484313"/>
            <a:ext cx="3384550" cy="1611312"/>
          </a:xfrm>
          <a:prstGeom prst="cloudCallout">
            <a:avLst>
              <a:gd name="adj1" fmla="val -11750"/>
              <a:gd name="adj2" fmla="val 10783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Рыба с усами?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tx1"/>
                </a:solidFill>
              </a:rPr>
              <a:t>Сом</a:t>
            </a:r>
            <a:endParaRPr lang="ru-RU" sz="4400" b="1" dirty="0">
              <a:solidFill>
                <a:schemeClr val="tx1"/>
              </a:solidFill>
            </a:endParaRPr>
          </a:p>
        </p:txBody>
      </p:sp>
      <p:pic>
        <p:nvPicPr>
          <p:cNvPr id="18438" name="Picture 2" descr="001 (542x700, 417Kb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39750" y="1773238"/>
            <a:ext cx="3600450" cy="16113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Птица – лесной доктор?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940425" y="1916113"/>
            <a:ext cx="2592388" cy="1512887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Дятел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9461" name="Picture 2" descr="001 (542x700, 417Kb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http://www.zooclub.ru/attach/fotogal/clip/birds/79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08400" y="1844675"/>
            <a:ext cx="2857500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 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539750" y="1341438"/>
            <a:ext cx="4248150" cy="20431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Всем, кто придёт и уйдёт, руку подаёт?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Дверь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485" name="Picture 2" descr="001 (542x700, 417Kb)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Picture 2" descr="http://www.lenagold.ru/fon/clipart/d/dver/dver47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19475" y="3141663"/>
            <a:ext cx="2592388" cy="2744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И звёздочки, а внизу сидят небольшие снегири. Рамка для большой пр…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b="1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r>
              <a:rPr lang="ru-RU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</a:t>
            </a:r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solidFill>
                  <a:srgbClr val="00B0F0"/>
                </a:solidFill>
              </a:rPr>
              <a:t>К</a:t>
            </a:r>
            <a:r>
              <a:rPr lang="ru-RU" sz="3100" b="1" dirty="0" smtClean="0">
                <a:solidFill>
                  <a:srgbClr val="FF000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</a:t>
            </a:r>
            <a:r>
              <a:rPr lang="ru-RU" sz="3100" b="1" dirty="0" smtClean="0">
                <a:solidFill>
                  <a:srgbClr val="92D050"/>
                </a:solidFill>
              </a:rPr>
              <a:t>э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FFC00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   </a:t>
            </a:r>
            <a:r>
              <a:rPr lang="ru-RU" sz="3100" b="1" dirty="0" smtClean="0">
                <a:solidFill>
                  <a:srgbClr val="C00000"/>
                </a:solidFill>
              </a:rPr>
              <a:t>Ч</a:t>
            </a:r>
            <a:r>
              <a:rPr lang="ru-RU" sz="3100" b="1" dirty="0" smtClean="0">
                <a:solidFill>
                  <a:srgbClr val="00B0F0"/>
                </a:solidFill>
              </a:rPr>
              <a:t>т</a:t>
            </a:r>
            <a:r>
              <a:rPr lang="ru-RU" sz="3100" b="1" dirty="0" smtClean="0">
                <a:solidFill>
                  <a:srgbClr val="92D05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 э</a:t>
            </a:r>
            <a:r>
              <a:rPr lang="ru-RU" sz="3100" b="1" dirty="0" smtClean="0">
                <a:solidFill>
                  <a:srgbClr val="00B050"/>
                </a:solidFill>
              </a:rPr>
              <a:t>т</a:t>
            </a:r>
            <a:r>
              <a:rPr lang="ru-RU" sz="3100" b="1" dirty="0" smtClean="0">
                <a:solidFill>
                  <a:srgbClr val="0070C0"/>
                </a:solidFill>
              </a:rPr>
              <a:t>о</a:t>
            </a:r>
            <a:r>
              <a:rPr lang="ru-RU" sz="3100" b="1" dirty="0" smtClean="0">
                <a:solidFill>
                  <a:srgbClr val="FF0000"/>
                </a:solidFill>
              </a:rPr>
              <a:t>?</a:t>
            </a:r>
            <a:endParaRPr lang="ru-RU" sz="3100" dirty="0"/>
          </a:p>
        </p:txBody>
      </p:sp>
      <p:pic>
        <p:nvPicPr>
          <p:cNvPr id="21506" name="Picture 2" descr="http://akartinki.narod.ru/2/ANIMASHKI3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565400"/>
            <a:ext cx="1584325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>
            <a:off x="827088" y="1700213"/>
            <a:ext cx="2881312" cy="161290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Лесная плутовка?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Выноска-облако 5"/>
          <p:cNvSpPr/>
          <p:nvPr/>
        </p:nvSpPr>
        <p:spPr>
          <a:xfrm>
            <a:off x="5435600" y="1628775"/>
            <a:ext cx="3097213" cy="1800225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Лиса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1510" name="Picture 2" descr="001 (542x700, 417Kb)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4005263"/>
            <a:ext cx="208756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475</Words>
  <Application>Microsoft Office PowerPoint</Application>
  <PresentationFormat>Экран (4:3)</PresentationFormat>
  <Paragraphs>120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Calibri</vt:lpstr>
      <vt:lpstr>Arial</vt:lpstr>
      <vt:lpstr>Comic Sans MS</vt:lpstr>
      <vt:lpstr>Тема Office</vt:lpstr>
      <vt:lpstr>Слайд 1</vt:lpstr>
      <vt:lpstr>Слайд 2</vt:lpstr>
      <vt:lpstr>Разминка</vt:lpstr>
      <vt:lpstr>Разминка</vt:lpstr>
      <vt:lpstr>Разминка</vt:lpstr>
      <vt:lpstr>Разминка Кто это?   Что это?</vt:lpstr>
      <vt:lpstr>Разминка Кто это?   Что это?</vt:lpstr>
      <vt:lpstr>Разминка  Кто это?   Что это?</vt:lpstr>
      <vt:lpstr>Разминка  Кто это?   Что это?</vt:lpstr>
      <vt:lpstr>Разминка Кто это?   Что это?</vt:lpstr>
      <vt:lpstr>Разминка Кто это?   Что это?</vt:lpstr>
      <vt:lpstr>1. Вставь недостающее число.</vt:lpstr>
      <vt:lpstr>Вставь недостающее число.</vt:lpstr>
      <vt:lpstr>Вставь недостающее число.</vt:lpstr>
      <vt:lpstr>2. Вставь пропущенное число.</vt:lpstr>
      <vt:lpstr>3. 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Собери слово. Слово в скобках в верхнем ряду каждого задания образовано из двух рядом стоящих. Пойми закономерность и впиши недостающее слово в скобки нижнего ряда.</vt:lpstr>
      <vt:lpstr>4. Найди общее окончание для этих слов.</vt:lpstr>
      <vt:lpstr>Придя из магазина, мама положила конфеты на 6 тарелочек: на первую – одну конфету, на каждую следующую – на 2 конфеты больше, чем на предыдущую. «Все эти конфеты, - сказала она трём своим дочерям, - я отдам той из вас, которая догадается, как можно раздать их трём поровну, не снимая с тарелочки». Одна из дочерей догадалась. А ты догадаешься?</vt:lpstr>
      <vt:lpstr>Слайд 22</vt:lpstr>
      <vt:lpstr>Слайд 23</vt:lpstr>
      <vt:lpstr>Слайд 24</vt:lpstr>
      <vt:lpstr>Слайд 25</vt:lpstr>
      <vt:lpstr>Слайд 26</vt:lpstr>
      <vt:lpstr>8. Выбери нужную фигуру из 6 пронумерованных.</vt:lpstr>
      <vt:lpstr>Слайд 28</vt:lpstr>
      <vt:lpstr>Слайд 29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63</cp:revision>
  <dcterms:modified xsi:type="dcterms:W3CDTF">2025-11-15T07:25:04Z</dcterms:modified>
</cp:coreProperties>
</file>